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21602700" cy="28803600"/>
  <p:notesSz cx="6858000" cy="9144000"/>
  <p:embeddedFontLst>
    <p:embeddedFont>
      <p:font typeface="Berthold Block" panose="020B0604020202020204" charset="0"/>
      <p:regular r:id="rId6"/>
    </p:embeddedFont>
    <p:embeddedFont>
      <p:font typeface="Canva Sans Bold" panose="020B0604020202020204" charset="0"/>
      <p:regular r:id="rId7"/>
    </p:embeddedFont>
    <p:embeddedFont>
      <p:font typeface="Gagalin" panose="020B0604020202020204" charset="0"/>
      <p:regular r:id="rId8"/>
    </p:embeddedFont>
    <p:embeddedFont>
      <p:font typeface="Poppins Bold" panose="00000800000000000000" pitchFamily="2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52F89E-EC2D-4C2A-805F-C977C43AD8E7}" v="2" dt="2026-02-26T11:17:41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2" d="100"/>
          <a:sy n="42" d="100"/>
        </p:scale>
        <p:origin x="912" y="-4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Moraga Vidal" userId="dcc96465-e5d1-4878-8574-6aeb4de639c4" providerId="ADAL" clId="{F0192F8D-879C-4149-9ED9-0033E81277D5}"/>
    <pc:docChg chg="modSld">
      <pc:chgData name="Alberto Moraga Vidal" userId="dcc96465-e5d1-4878-8574-6aeb4de639c4" providerId="ADAL" clId="{F0192F8D-879C-4149-9ED9-0033E81277D5}" dt="2026-02-26T11:18:57.301" v="57" actId="1076"/>
      <pc:docMkLst>
        <pc:docMk/>
      </pc:docMkLst>
      <pc:sldChg chg="addSp modSp mod">
        <pc:chgData name="Alberto Moraga Vidal" userId="dcc96465-e5d1-4878-8574-6aeb4de639c4" providerId="ADAL" clId="{F0192F8D-879C-4149-9ED9-0033E81277D5}" dt="2026-02-26T11:18:57.301" v="57" actId="1076"/>
        <pc:sldMkLst>
          <pc:docMk/>
          <pc:sldMk cId="0" sldId="256"/>
        </pc:sldMkLst>
        <pc:spChg chg="mod">
          <ac:chgData name="Alberto Moraga Vidal" userId="dcc96465-e5d1-4878-8574-6aeb4de639c4" providerId="ADAL" clId="{F0192F8D-879C-4149-9ED9-0033E81277D5}" dt="2026-02-26T11:17:20.713" v="0"/>
          <ac:spMkLst>
            <pc:docMk/>
            <pc:sldMk cId="0" sldId="256"/>
            <ac:spMk id="8" creationId="{C4341BE4-5F21-4156-62C0-3B63F7DBB2AC}"/>
          </ac:spMkLst>
        </pc:spChg>
        <pc:spChg chg="mod">
          <ac:chgData name="Alberto Moraga Vidal" userId="dcc96465-e5d1-4878-8574-6aeb4de639c4" providerId="ADAL" clId="{F0192F8D-879C-4149-9ED9-0033E81277D5}" dt="2026-02-26T11:17:20.713" v="0"/>
          <ac:spMkLst>
            <pc:docMk/>
            <pc:sldMk cId="0" sldId="256"/>
            <ac:spMk id="9" creationId="{8E60AEAF-10C8-6B9D-11C7-972A41C6D141}"/>
          </ac:spMkLst>
        </pc:spChg>
        <pc:spChg chg="add mod">
          <ac:chgData name="Alberto Moraga Vidal" userId="dcc96465-e5d1-4878-8574-6aeb4de639c4" providerId="ADAL" clId="{F0192F8D-879C-4149-9ED9-0033E81277D5}" dt="2026-02-26T11:18:57.301" v="57" actId="1076"/>
          <ac:spMkLst>
            <pc:docMk/>
            <pc:sldMk cId="0" sldId="256"/>
            <ac:spMk id="19" creationId="{D88C933B-01A9-1839-A12F-AF93EA1B4367}"/>
          </ac:spMkLst>
        </pc:spChg>
        <pc:grpChg chg="add mod">
          <ac:chgData name="Alberto Moraga Vidal" userId="dcc96465-e5d1-4878-8574-6aeb4de639c4" providerId="ADAL" clId="{F0192F8D-879C-4149-9ED9-0033E81277D5}" dt="2026-02-26T11:18:57.301" v="57" actId="1076"/>
          <ac:grpSpMkLst>
            <pc:docMk/>
            <pc:sldMk cId="0" sldId="256"/>
            <ac:grpSpMk id="6" creationId="{11BBD4CF-E5D0-1DB6-F67F-164D533072F4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4953" y="-2897815"/>
            <a:ext cx="21782158" cy="6691342"/>
          </a:xfrm>
          <a:custGeom>
            <a:avLst/>
            <a:gdLst/>
            <a:ahLst/>
            <a:cxnLst/>
            <a:rect l="l" t="t" r="r" b="b"/>
            <a:pathLst>
              <a:path w="21782158" h="9648742">
                <a:moveTo>
                  <a:pt x="0" y="0"/>
                </a:moveTo>
                <a:lnTo>
                  <a:pt x="21782158" y="0"/>
                </a:lnTo>
                <a:lnTo>
                  <a:pt x="21782158" y="9648742"/>
                </a:lnTo>
                <a:lnTo>
                  <a:pt x="0" y="96487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197" b="-41760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1560571" y="3984027"/>
            <a:ext cx="19109505" cy="2071046"/>
            <a:chOff x="0" y="0"/>
            <a:chExt cx="2570911" cy="2786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70911" cy="278630"/>
            </a:xfrm>
            <a:custGeom>
              <a:avLst/>
              <a:gdLst/>
              <a:ahLst/>
              <a:cxnLst/>
              <a:rect l="l" t="t" r="r" b="b"/>
              <a:pathLst>
                <a:path w="2570911" h="278630">
                  <a:moveTo>
                    <a:pt x="0" y="0"/>
                  </a:moveTo>
                  <a:lnTo>
                    <a:pt x="2570911" y="0"/>
                  </a:lnTo>
                  <a:lnTo>
                    <a:pt x="2570911" y="278630"/>
                  </a:lnTo>
                  <a:lnTo>
                    <a:pt x="0" y="27863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570911" cy="316730"/>
            </a:xfrm>
            <a:prstGeom prst="rect">
              <a:avLst/>
            </a:prstGeom>
          </p:spPr>
          <p:txBody>
            <a:bodyPr lIns="33333" tIns="33333" rIns="33333" bIns="33333" rtlCol="0" anchor="ctr"/>
            <a:lstStyle/>
            <a:p>
              <a:pPr algn="l">
                <a:lnSpc>
                  <a:spcPts val="266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889587" y="4137102"/>
            <a:ext cx="4090043" cy="465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8"/>
              </a:lnSpc>
            </a:pPr>
            <a:r>
              <a:rPr lang="en-US" sz="2755" b="1" u="sng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Autores</a:t>
            </a:r>
            <a:endParaRPr lang="en-US" sz="2755" b="1" u="sng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34953" y="-2897814"/>
            <a:ext cx="21782158" cy="6691341"/>
          </a:xfrm>
          <a:custGeom>
            <a:avLst/>
            <a:gdLst/>
            <a:ahLst/>
            <a:cxnLst/>
            <a:rect l="l" t="t" r="r" b="b"/>
            <a:pathLst>
              <a:path w="2834314" h="793238">
                <a:moveTo>
                  <a:pt x="0" y="0"/>
                </a:moveTo>
                <a:lnTo>
                  <a:pt x="2834314" y="0"/>
                </a:lnTo>
                <a:lnTo>
                  <a:pt x="2834314" y="793238"/>
                </a:lnTo>
                <a:lnTo>
                  <a:pt x="0" y="793238"/>
                </a:lnTo>
                <a:close/>
              </a:path>
            </a:pathLst>
          </a:custGeom>
          <a:solidFill>
            <a:srgbClr val="004AAD">
              <a:alpha val="60000"/>
            </a:srgbClr>
          </a:solidFill>
        </p:spPr>
        <p:txBody>
          <a:bodyPr/>
          <a:lstStyle/>
          <a:p>
            <a:endParaRPr lang="es-ES"/>
          </a:p>
        </p:txBody>
      </p:sp>
      <p:sp>
        <p:nvSpPr>
          <p:cNvPr id="11" name="TextBox 11"/>
          <p:cNvSpPr txBox="1"/>
          <p:nvPr/>
        </p:nvSpPr>
        <p:spPr>
          <a:xfrm>
            <a:off x="-34953" y="-3219206"/>
            <a:ext cx="23908796" cy="701273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/>
          </a:p>
        </p:txBody>
      </p:sp>
      <p:sp>
        <p:nvSpPr>
          <p:cNvPr id="12" name="Freeform 12"/>
          <p:cNvSpPr/>
          <p:nvPr/>
        </p:nvSpPr>
        <p:spPr>
          <a:xfrm>
            <a:off x="782911" y="194170"/>
            <a:ext cx="4718862" cy="1775486"/>
          </a:xfrm>
          <a:custGeom>
            <a:avLst/>
            <a:gdLst/>
            <a:ahLst/>
            <a:cxnLst/>
            <a:rect l="l" t="t" r="r" b="b"/>
            <a:pathLst>
              <a:path w="6291816" h="2367314">
                <a:moveTo>
                  <a:pt x="0" y="0"/>
                </a:moveTo>
                <a:lnTo>
                  <a:pt x="6291816" y="0"/>
                </a:lnTo>
                <a:lnTo>
                  <a:pt x="6291816" y="2367313"/>
                </a:lnTo>
                <a:lnTo>
                  <a:pt x="0" y="23673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16" b="-1116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3" name="TextBox 13"/>
          <p:cNvSpPr txBox="1"/>
          <p:nvPr/>
        </p:nvSpPr>
        <p:spPr>
          <a:xfrm>
            <a:off x="5594339" y="95360"/>
            <a:ext cx="19424736" cy="1582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94"/>
              </a:lnSpc>
            </a:pPr>
            <a:r>
              <a:rPr lang="en-US" sz="4067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XI CONGRESO NACIONAL DE ENFERMERÍA EN CIRUGÍA</a:t>
            </a:r>
          </a:p>
          <a:p>
            <a:pPr algn="l">
              <a:lnSpc>
                <a:spcPts val="7097"/>
              </a:lnSpc>
            </a:pPr>
            <a:r>
              <a:rPr lang="en-US" sz="5069" dirty="0">
                <a:solidFill>
                  <a:srgbClr val="5CE1E6"/>
                </a:solidFill>
                <a:latin typeface="Gagalin"/>
                <a:ea typeface="Gagalin"/>
                <a:cs typeface="Gagalin"/>
                <a:sym typeface="Gagalin"/>
              </a:rPr>
              <a:t>“Granada: El Arte de Sanar, la </a:t>
            </a:r>
            <a:r>
              <a:rPr lang="en-US" sz="5069" dirty="0" err="1">
                <a:solidFill>
                  <a:srgbClr val="5CE1E6"/>
                </a:solidFill>
                <a:latin typeface="Gagalin"/>
                <a:ea typeface="Gagalin"/>
                <a:cs typeface="Gagalin"/>
                <a:sym typeface="Gagalin"/>
              </a:rPr>
              <a:t>Esencia</a:t>
            </a:r>
            <a:r>
              <a:rPr lang="en-US" sz="5069" dirty="0">
                <a:solidFill>
                  <a:srgbClr val="5CE1E6"/>
                </a:solidFill>
                <a:latin typeface="Gagalin"/>
                <a:ea typeface="Gagalin"/>
                <a:cs typeface="Gagalin"/>
                <a:sym typeface="Gagalin"/>
              </a:rPr>
              <a:t> de </a:t>
            </a:r>
            <a:r>
              <a:rPr lang="en-US" sz="5069" dirty="0" err="1">
                <a:solidFill>
                  <a:srgbClr val="5CE1E6"/>
                </a:solidFill>
                <a:latin typeface="Gagalin"/>
                <a:ea typeface="Gagalin"/>
                <a:cs typeface="Gagalin"/>
                <a:sym typeface="Gagalin"/>
              </a:rPr>
              <a:t>Cuidar</a:t>
            </a:r>
            <a:r>
              <a:rPr lang="en-US" sz="5069" dirty="0">
                <a:solidFill>
                  <a:srgbClr val="5CE1E6"/>
                </a:solidFill>
                <a:latin typeface="Gagalin"/>
                <a:ea typeface="Gagalin"/>
                <a:cs typeface="Gagalin"/>
                <a:sym typeface="Gagalin"/>
              </a:rPr>
              <a:t>”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560571" y="1811990"/>
            <a:ext cx="16100602" cy="1660822"/>
            <a:chOff x="0" y="0"/>
            <a:chExt cx="2166106" cy="2234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66106" cy="223440"/>
            </a:xfrm>
            <a:custGeom>
              <a:avLst/>
              <a:gdLst/>
              <a:ahLst/>
              <a:cxnLst/>
              <a:rect l="l" t="t" r="r" b="b"/>
              <a:pathLst>
                <a:path w="2166106" h="223440">
                  <a:moveTo>
                    <a:pt x="23348" y="0"/>
                  </a:moveTo>
                  <a:lnTo>
                    <a:pt x="2142758" y="0"/>
                  </a:lnTo>
                  <a:cubicBezTo>
                    <a:pt x="2155653" y="0"/>
                    <a:pt x="2166106" y="10453"/>
                    <a:pt x="2166106" y="23348"/>
                  </a:cubicBezTo>
                  <a:lnTo>
                    <a:pt x="2166106" y="200092"/>
                  </a:lnTo>
                  <a:cubicBezTo>
                    <a:pt x="2166106" y="212987"/>
                    <a:pt x="2155653" y="223440"/>
                    <a:pt x="2142758" y="223440"/>
                  </a:cubicBezTo>
                  <a:lnTo>
                    <a:pt x="23348" y="223440"/>
                  </a:lnTo>
                  <a:cubicBezTo>
                    <a:pt x="10453" y="223440"/>
                    <a:pt x="0" y="212987"/>
                    <a:pt x="0" y="200092"/>
                  </a:cubicBezTo>
                  <a:lnTo>
                    <a:pt x="0" y="23348"/>
                  </a:lnTo>
                  <a:cubicBezTo>
                    <a:pt x="0" y="10453"/>
                    <a:pt x="10453" y="0"/>
                    <a:pt x="23348" y="0"/>
                  </a:cubicBezTo>
                  <a:close/>
                </a:path>
              </a:pathLst>
            </a:custGeom>
            <a:solidFill>
              <a:srgbClr val="A4CDD6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166106" cy="261540"/>
            </a:xfrm>
            <a:prstGeom prst="rect">
              <a:avLst/>
            </a:prstGeom>
          </p:spPr>
          <p:txBody>
            <a:bodyPr lIns="33333" tIns="33333" rIns="33333" bIns="33333" rtlCol="0" anchor="ctr"/>
            <a:lstStyle/>
            <a:p>
              <a:pPr algn="l">
                <a:lnSpc>
                  <a:spcPts val="266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889587" y="2084519"/>
            <a:ext cx="15452473" cy="936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4"/>
              </a:lnSpc>
              <a:spcBef>
                <a:spcPct val="0"/>
              </a:spcBef>
            </a:pPr>
            <a:r>
              <a:rPr lang="en-US" sz="5481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TÍTULO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8524314" y="1592915"/>
            <a:ext cx="3075686" cy="1940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79"/>
              </a:lnSpc>
              <a:spcBef>
                <a:spcPct val="0"/>
              </a:spcBef>
            </a:pPr>
            <a:r>
              <a:rPr lang="en-US" sz="11342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P01</a:t>
            </a: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11BBD4CF-E5D0-1DB6-F67F-164D533072F4}"/>
              </a:ext>
            </a:extLst>
          </p:cNvPr>
          <p:cNvGrpSpPr/>
          <p:nvPr/>
        </p:nvGrpSpPr>
        <p:grpSpPr>
          <a:xfrm>
            <a:off x="18579399" y="26033564"/>
            <a:ext cx="2476408" cy="2354242"/>
            <a:chOff x="0" y="0"/>
            <a:chExt cx="2570911" cy="278630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C4341BE4-5F21-4156-62C0-3B63F7DBB2AC}"/>
                </a:ext>
              </a:extLst>
            </p:cNvPr>
            <p:cNvSpPr/>
            <p:nvPr/>
          </p:nvSpPr>
          <p:spPr>
            <a:xfrm>
              <a:off x="0" y="0"/>
              <a:ext cx="2570911" cy="278630"/>
            </a:xfrm>
            <a:custGeom>
              <a:avLst/>
              <a:gdLst/>
              <a:ahLst/>
              <a:cxnLst/>
              <a:rect l="l" t="t" r="r" b="b"/>
              <a:pathLst>
                <a:path w="2570911" h="278630">
                  <a:moveTo>
                    <a:pt x="0" y="0"/>
                  </a:moveTo>
                  <a:lnTo>
                    <a:pt x="2570911" y="0"/>
                  </a:lnTo>
                  <a:lnTo>
                    <a:pt x="2570911" y="278630"/>
                  </a:lnTo>
                  <a:lnTo>
                    <a:pt x="0" y="27863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8E60AEAF-10C8-6B9D-11C7-972A41C6D141}"/>
                </a:ext>
              </a:extLst>
            </p:cNvPr>
            <p:cNvSpPr txBox="1"/>
            <p:nvPr/>
          </p:nvSpPr>
          <p:spPr>
            <a:xfrm>
              <a:off x="0" y="-38100"/>
              <a:ext cx="2570911" cy="316730"/>
            </a:xfrm>
            <a:prstGeom prst="rect">
              <a:avLst/>
            </a:prstGeom>
          </p:spPr>
          <p:txBody>
            <a:bodyPr lIns="33333" tIns="33333" rIns="33333" bIns="33333" rtlCol="0" anchor="ctr"/>
            <a:lstStyle/>
            <a:p>
              <a:pPr algn="l">
                <a:lnSpc>
                  <a:spcPts val="266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7">
            <a:extLst>
              <a:ext uri="{FF2B5EF4-FFF2-40B4-BE49-F238E27FC236}">
                <a16:creationId xmlns:a16="http://schemas.microsoft.com/office/drawing/2014/main" id="{D88C933B-01A9-1839-A12F-AF93EA1B4367}"/>
              </a:ext>
            </a:extLst>
          </p:cNvPr>
          <p:cNvSpPr txBox="1"/>
          <p:nvPr/>
        </p:nvSpPr>
        <p:spPr>
          <a:xfrm>
            <a:off x="18906481" y="26477407"/>
            <a:ext cx="1822243" cy="1466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58"/>
              </a:lnSpc>
            </a:pPr>
            <a:r>
              <a:rPr lang="en-US" sz="2755" u="sng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Logo del </a:t>
            </a:r>
            <a:r>
              <a:rPr lang="en-US" sz="2755" u="sng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centro</a:t>
            </a:r>
            <a:r>
              <a:rPr lang="en-US" sz="2755" u="sng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de </a:t>
            </a:r>
            <a:r>
              <a:rPr lang="en-US" sz="2755" u="sng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trabajo</a:t>
            </a:r>
            <a:endParaRPr lang="en-US" sz="2755" u="sng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0aa77f-86ef-4c28-a44a-ef13c71cd888" xsi:nil="true"/>
    <lcf76f155ced4ddcb4097134ff3c332f xmlns="c8478d29-0f10-4507-b782-4839fb4f9ff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7B3E346EC4DE34FBD2D7AAE751D3E50" ma:contentTypeVersion="15" ma:contentTypeDescription="Crear nuevo documento." ma:contentTypeScope="" ma:versionID="430f53eadc6cf0366d6bbfe06008e09c">
  <xsd:schema xmlns:xsd="http://www.w3.org/2001/XMLSchema" xmlns:xs="http://www.w3.org/2001/XMLSchema" xmlns:p="http://schemas.microsoft.com/office/2006/metadata/properties" xmlns:ns2="c8478d29-0f10-4507-b782-4839fb4f9ff0" xmlns:ns3="9c0aa77f-86ef-4c28-a44a-ef13c71cd888" targetNamespace="http://schemas.microsoft.com/office/2006/metadata/properties" ma:root="true" ma:fieldsID="4f5a8b2c1843de537f902fdb59413361" ns2:_="" ns3:_="">
    <xsd:import namespace="c8478d29-0f10-4507-b782-4839fb4f9ff0"/>
    <xsd:import namespace="9c0aa77f-86ef-4c28-a44a-ef13c71cd8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478d29-0f10-4507-b782-4839fb4f9f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8bc17c5b-a094-464e-92de-b8a21c3c19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aa77f-86ef-4c28-a44a-ef13c71cd88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29ad93e-b707-47f8-a404-421c5db4cc98}" ma:internalName="TaxCatchAll" ma:showField="CatchAllData" ma:web="9c0aa77f-86ef-4c28-a44a-ef13c71cd8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9B440F-4CC1-4ACA-AB59-6C60019DC0D9}">
  <ds:schemaRefs>
    <ds:schemaRef ds:uri="http://schemas.microsoft.com/office/2006/metadata/properties"/>
    <ds:schemaRef ds:uri="http://schemas.microsoft.com/office/infopath/2007/PartnerControls"/>
    <ds:schemaRef ds:uri="9c0aa77f-86ef-4c28-a44a-ef13c71cd888"/>
    <ds:schemaRef ds:uri="c8478d29-0f10-4507-b782-4839fb4f9ff0"/>
  </ds:schemaRefs>
</ds:datastoreItem>
</file>

<file path=customXml/itemProps2.xml><?xml version="1.0" encoding="utf-8"?>
<ds:datastoreItem xmlns:ds="http://schemas.openxmlformats.org/officeDocument/2006/customXml" ds:itemID="{A5F6780D-AB7B-4078-AA6D-7022FF7061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2F1018-08D5-4E97-9FBE-276DDC1AE6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478d29-0f10-4507-b782-4839fb4f9ff0"/>
    <ds:schemaRef ds:uri="9c0aa77f-86ef-4c28-a44a-ef13c71cd8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</Words>
  <Application>Microsoft Office PowerPoint</Application>
  <PresentationFormat>Personalizado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Gagalin</vt:lpstr>
      <vt:lpstr>Berthold Block</vt:lpstr>
      <vt:lpstr>Arial</vt:lpstr>
      <vt:lpstr>Poppins Bold</vt:lpstr>
      <vt:lpstr>Calibri</vt:lpstr>
      <vt:lpstr>Canva Sans Bold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Plantilla Póster</dc:title>
  <dc:creator>Alberto Moraga</dc:creator>
  <cp:lastModifiedBy>Alberto Moraga Vidal</cp:lastModifiedBy>
  <cp:revision>2</cp:revision>
  <dcterms:created xsi:type="dcterms:W3CDTF">2006-08-16T00:00:00Z</dcterms:created>
  <dcterms:modified xsi:type="dcterms:W3CDTF">2026-02-26T11:19:03Z</dcterms:modified>
  <dc:identifier>DAHCadnLIdM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0x010100F7B3E346EC4DE34FBD2D7AAE751D3E50</vt:lpwstr>
  </property>
  <property fmtid="{D5CDD505-2E9C-101B-9397-08002B2CF9AE}" pid="3" name="MediaServiceImageTags">
    <vt:lpwstr/>
  </property>
</Properties>
</file>