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256" r:id="rId5"/>
  </p:sldIdLst>
  <p:sldSz cx="5753100" cy="3238500"/>
  <p:notesSz cx="6858000" cy="9144000"/>
  <p:embeddedFontLst>
    <p:embeddedFont>
      <p:font typeface="Poppins" panose="00000500000000000000" pitchFamily="2" charset="0"/>
      <p:regular r:id="rId6"/>
      <p:bold r:id="rId7"/>
      <p:italic r:id="rId8"/>
      <p:boldItalic r:id="rId9"/>
    </p:embeddedFont>
    <p:embeddedFont>
      <p:font typeface="Poppins Bold" panose="00000800000000000000" pitchFamily="2" charset="0"/>
      <p:regular r:id="rId10"/>
      <p:bold r:id="rId11"/>
    </p:embeddedFont>
    <p:embeddedFont>
      <p:font typeface="Tw Cen MT" panose="020B0602020104020603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D9A70-B98F-4977-B401-A058A55FD4AB}" v="3" dt="2026-02-26T11:21:01.188"/>
    <p1510:client id="{C03A2575-7E45-4215-A3AD-342B26CE1FF6}" v="1" dt="2026-02-26T10:37:22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974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ia Vidal Villacampa" userId="6cf8ddcc-9dc1-4109-8d40-ce8573075527" providerId="ADAL" clId="{86094DE4-4200-4D2D-BC25-F4CC9D7E5FAB}"/>
    <pc:docChg chg="custSel modSld">
      <pc:chgData name="Eugenia Vidal Villacampa" userId="6cf8ddcc-9dc1-4109-8d40-ce8573075527" providerId="ADAL" clId="{86094DE4-4200-4D2D-BC25-F4CC9D7E5FAB}" dt="2026-02-26T10:37:22.389" v="0" actId="700"/>
      <pc:docMkLst>
        <pc:docMk/>
      </pc:docMkLst>
      <pc:sldChg chg="mod chgLayout">
        <pc:chgData name="Eugenia Vidal Villacampa" userId="6cf8ddcc-9dc1-4109-8d40-ce8573075527" providerId="ADAL" clId="{86094DE4-4200-4D2D-BC25-F4CC9D7E5FAB}" dt="2026-02-26T10:37:22.389" v="0" actId="700"/>
        <pc:sldMkLst>
          <pc:docMk/>
          <pc:sldMk cId="0" sldId="256"/>
        </pc:sldMkLst>
      </pc:sldChg>
    </pc:docChg>
  </pc:docChgLst>
  <pc:docChgLst>
    <pc:chgData name="Alberto Moraga Vidal" userId="dcc96465-e5d1-4878-8574-6aeb4de639c4" providerId="ADAL" clId="{F0192F8D-879C-4149-9ED9-0033E81277D5}"/>
    <pc:docChg chg="undo custSel modSld">
      <pc:chgData name="Alberto Moraga Vidal" userId="dcc96465-e5d1-4878-8574-6aeb4de639c4" providerId="ADAL" clId="{F0192F8D-879C-4149-9ED9-0033E81277D5}" dt="2026-02-26T11:21:51.874" v="68" actId="20577"/>
      <pc:docMkLst>
        <pc:docMk/>
      </pc:docMkLst>
      <pc:sldChg chg="addSp modSp mod">
        <pc:chgData name="Alberto Moraga Vidal" userId="dcc96465-e5d1-4878-8574-6aeb4de639c4" providerId="ADAL" clId="{F0192F8D-879C-4149-9ED9-0033E81277D5}" dt="2026-02-26T11:21:51.874" v="68" actId="20577"/>
        <pc:sldMkLst>
          <pc:docMk/>
          <pc:sldMk cId="0" sldId="256"/>
        </pc:sldMkLst>
        <pc:spChg chg="mod">
          <ac:chgData name="Alberto Moraga Vidal" userId="dcc96465-e5d1-4878-8574-6aeb4de639c4" providerId="ADAL" clId="{F0192F8D-879C-4149-9ED9-0033E81277D5}" dt="2026-02-26T11:19:33.276" v="6"/>
          <ac:spMkLst>
            <pc:docMk/>
            <pc:sldMk cId="0" sldId="256"/>
            <ac:spMk id="3" creationId="{29F762C4-07C5-B5AD-DC8F-32EE23ED4EBC}"/>
          </ac:spMkLst>
        </pc:spChg>
        <pc:spChg chg="mod">
          <ac:chgData name="Alberto Moraga Vidal" userId="dcc96465-e5d1-4878-8574-6aeb4de639c4" providerId="ADAL" clId="{F0192F8D-879C-4149-9ED9-0033E81277D5}" dt="2026-02-26T11:19:33.276" v="6"/>
          <ac:spMkLst>
            <pc:docMk/>
            <pc:sldMk cId="0" sldId="256"/>
            <ac:spMk id="4" creationId="{FCB8645D-B35D-21B5-C071-DA7F547999B1}"/>
          </ac:spMkLst>
        </pc:spChg>
        <pc:spChg chg="add mod">
          <ac:chgData name="Alberto Moraga Vidal" userId="dcc96465-e5d1-4878-8574-6aeb4de639c4" providerId="ADAL" clId="{F0192F8D-879C-4149-9ED9-0033E81277D5}" dt="2026-02-26T11:19:57.164" v="18" actId="1076"/>
          <ac:spMkLst>
            <pc:docMk/>
            <pc:sldMk cId="0" sldId="256"/>
            <ac:spMk id="5" creationId="{FAB745AC-2BA3-7D1A-13A0-760A66DC73C0}"/>
          </ac:spMkLst>
        </pc:spChg>
        <pc:spChg chg="add mod">
          <ac:chgData name="Alberto Moraga Vidal" userId="dcc96465-e5d1-4878-8574-6aeb4de639c4" providerId="ADAL" clId="{F0192F8D-879C-4149-9ED9-0033E81277D5}" dt="2026-02-26T11:20:27.992" v="22" actId="208"/>
          <ac:spMkLst>
            <pc:docMk/>
            <pc:sldMk cId="0" sldId="256"/>
            <ac:spMk id="6" creationId="{021C0DD9-4A34-F084-1FDD-4D2FF0CFE77C}"/>
          </ac:spMkLst>
        </pc:spChg>
        <pc:spChg chg="mod">
          <ac:chgData name="Alberto Moraga Vidal" userId="dcc96465-e5d1-4878-8574-6aeb4de639c4" providerId="ADAL" clId="{F0192F8D-879C-4149-9ED9-0033E81277D5}" dt="2026-02-26T11:20:56.479" v="27" actId="14100"/>
          <ac:spMkLst>
            <pc:docMk/>
            <pc:sldMk cId="0" sldId="256"/>
            <ac:spMk id="7" creationId="{00000000-0000-0000-0000-000000000000}"/>
          </ac:spMkLst>
        </pc:spChg>
        <pc:spChg chg="mod">
          <ac:chgData name="Alberto Moraga Vidal" userId="dcc96465-e5d1-4878-8574-6aeb4de639c4" providerId="ADAL" clId="{F0192F8D-879C-4149-9ED9-0033E81277D5}" dt="2026-02-26T11:20:48.519" v="25" actId="14100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Alberto Moraga Vidal" userId="dcc96465-e5d1-4878-8574-6aeb4de639c4" providerId="ADAL" clId="{F0192F8D-879C-4149-9ED9-0033E81277D5}" dt="2026-02-26T11:21:51.874" v="68" actId="20577"/>
          <ac:spMkLst>
            <pc:docMk/>
            <pc:sldMk cId="0" sldId="256"/>
            <ac:spMk id="9" creationId="{8E31B774-4BF9-12D8-3EF0-91058E29D7E5}"/>
          </ac:spMkLst>
        </pc:spChg>
        <pc:grpChg chg="add mod">
          <ac:chgData name="Alberto Moraga Vidal" userId="dcc96465-e5d1-4878-8574-6aeb4de639c4" providerId="ADAL" clId="{F0192F8D-879C-4149-9ED9-0033E81277D5}" dt="2026-02-26T11:19:57.164" v="18" actId="1076"/>
          <ac:grpSpMkLst>
            <pc:docMk/>
            <pc:sldMk cId="0" sldId="256"/>
            <ac:grpSpMk id="2" creationId="{7B76E6DD-0531-903E-6C5F-287F9595B016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259" y="614260"/>
            <a:ext cx="4100582" cy="1184906"/>
          </a:xfrm>
        </p:spPr>
        <p:txBody>
          <a:bodyPr anchor="b">
            <a:normAutofit/>
          </a:bodyPr>
          <a:lstStyle>
            <a:lvl1pPr algn="ctr">
              <a:defRPr sz="2265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259" y="1835150"/>
            <a:ext cx="4100582" cy="647700"/>
          </a:xfrm>
        </p:spPr>
        <p:txBody>
          <a:bodyPr>
            <a:normAutofit/>
          </a:bodyPr>
          <a:lstStyle>
            <a:lvl1pPr marL="0" indent="0" algn="ctr">
              <a:buNone/>
              <a:defRPr sz="1038">
                <a:solidFill>
                  <a:schemeClr val="bg1">
                    <a:lumMod val="50000"/>
                  </a:schemeClr>
                </a:solidFill>
              </a:defRPr>
            </a:lvl1pPr>
            <a:lvl2pPr marL="215753" indent="0" algn="ctr">
              <a:buNone/>
              <a:defRPr sz="944"/>
            </a:lvl2pPr>
            <a:lvl3pPr marL="431505" indent="0" algn="ctr">
              <a:buNone/>
              <a:defRPr sz="849"/>
            </a:lvl3pPr>
            <a:lvl4pPr marL="647258" indent="0" algn="ctr">
              <a:buNone/>
              <a:defRPr sz="755"/>
            </a:lvl4pPr>
            <a:lvl5pPr marL="863011" indent="0" algn="ctr">
              <a:buNone/>
              <a:defRPr sz="755"/>
            </a:lvl5pPr>
            <a:lvl6pPr marL="1078763" indent="0" algn="ctr">
              <a:buNone/>
              <a:defRPr sz="755"/>
            </a:lvl6pPr>
            <a:lvl7pPr marL="1294516" indent="0" algn="ctr">
              <a:buNone/>
              <a:defRPr sz="755"/>
            </a:lvl7pPr>
            <a:lvl8pPr marL="1510269" indent="0" algn="ctr">
              <a:buNone/>
              <a:defRPr sz="755"/>
            </a:lvl8pPr>
            <a:lvl9pPr marL="1726021" indent="0" algn="ctr">
              <a:buNone/>
              <a:defRPr sz="755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1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97" y="2025538"/>
            <a:ext cx="4890716" cy="383260"/>
          </a:xfrm>
        </p:spPr>
        <p:txBody>
          <a:bodyPr anchor="b"/>
          <a:lstStyle>
            <a:lvl1pPr>
              <a:defRPr sz="151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9051" y="329735"/>
            <a:ext cx="4635007" cy="151778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510"/>
            </a:lvl1pPr>
            <a:lvl2pPr marL="215753" indent="0">
              <a:buNone/>
              <a:defRPr sz="1321"/>
            </a:lvl2pPr>
            <a:lvl3pPr marL="431505" indent="0">
              <a:buNone/>
              <a:defRPr sz="1133"/>
            </a:lvl3pPr>
            <a:lvl4pPr marL="647258" indent="0">
              <a:buNone/>
              <a:defRPr sz="944"/>
            </a:lvl4pPr>
            <a:lvl5pPr marL="863011" indent="0">
              <a:buNone/>
              <a:defRPr sz="944"/>
            </a:lvl5pPr>
            <a:lvl6pPr marL="1078763" indent="0">
              <a:buNone/>
              <a:defRPr sz="944"/>
            </a:lvl6pPr>
            <a:lvl7pPr marL="1294516" indent="0">
              <a:buNone/>
              <a:defRPr sz="944"/>
            </a:lvl7pPr>
            <a:lvl8pPr marL="1510269" indent="0">
              <a:buNone/>
              <a:defRPr sz="944"/>
            </a:lvl8pPr>
            <a:lvl9pPr marL="1726021" indent="0">
              <a:buNone/>
              <a:defRPr sz="944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187" y="2412455"/>
            <a:ext cx="4890726" cy="322278"/>
          </a:xfrm>
        </p:spPr>
        <p:txBody>
          <a:bodyPr/>
          <a:lstStyle>
            <a:lvl1pPr marL="0" indent="0" algn="ctr">
              <a:buNone/>
              <a:defRPr sz="755"/>
            </a:lvl1pPr>
            <a:lvl2pPr marL="215753" indent="0">
              <a:buNone/>
              <a:defRPr sz="661"/>
            </a:lvl2pPr>
            <a:lvl3pPr marL="431505" indent="0">
              <a:buNone/>
              <a:defRPr sz="566"/>
            </a:lvl3pPr>
            <a:lvl4pPr marL="647258" indent="0">
              <a:buNone/>
              <a:defRPr sz="472"/>
            </a:lvl4pPr>
            <a:lvl5pPr marL="863011" indent="0">
              <a:buNone/>
              <a:defRPr sz="472"/>
            </a:lvl5pPr>
            <a:lvl6pPr marL="1078763" indent="0">
              <a:buNone/>
              <a:defRPr sz="472"/>
            </a:lvl6pPr>
            <a:lvl7pPr marL="1294516" indent="0">
              <a:buNone/>
              <a:defRPr sz="472"/>
            </a:lvl7pPr>
            <a:lvl8pPr marL="1510269" indent="0">
              <a:buNone/>
              <a:defRPr sz="472"/>
            </a:lvl8pPr>
            <a:lvl9pPr marL="1726021" indent="0">
              <a:buNone/>
              <a:defRPr sz="47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2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87" y="287867"/>
            <a:ext cx="4890726" cy="1618421"/>
          </a:xfrm>
        </p:spPr>
        <p:txBody>
          <a:bodyPr anchor="ctr"/>
          <a:lstStyle>
            <a:lvl1pPr algn="ctr">
              <a:defRPr sz="151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187" y="1985610"/>
            <a:ext cx="4890726" cy="749124"/>
          </a:xfrm>
        </p:spPr>
        <p:txBody>
          <a:bodyPr anchor="ctr"/>
          <a:lstStyle>
            <a:lvl1pPr marL="0" indent="0" algn="ctr">
              <a:buNone/>
              <a:defRPr sz="755"/>
            </a:lvl1pPr>
            <a:lvl2pPr marL="215753" indent="0">
              <a:buNone/>
              <a:defRPr sz="661"/>
            </a:lvl2pPr>
            <a:lvl3pPr marL="431505" indent="0">
              <a:buNone/>
              <a:defRPr sz="566"/>
            </a:lvl3pPr>
            <a:lvl4pPr marL="647258" indent="0">
              <a:buNone/>
              <a:defRPr sz="472"/>
            </a:lvl4pPr>
            <a:lvl5pPr marL="863011" indent="0">
              <a:buNone/>
              <a:defRPr sz="472"/>
            </a:lvl5pPr>
            <a:lvl6pPr marL="1078763" indent="0">
              <a:buNone/>
              <a:defRPr sz="472"/>
            </a:lvl6pPr>
            <a:lvl7pPr marL="1294516" indent="0">
              <a:buNone/>
              <a:defRPr sz="472"/>
            </a:lvl7pPr>
            <a:lvl8pPr marL="1510269" indent="0">
              <a:buNone/>
              <a:defRPr sz="472"/>
            </a:lvl8pPr>
            <a:lvl9pPr marL="1726021" indent="0">
              <a:buNone/>
              <a:defRPr sz="47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7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31" y="287867"/>
            <a:ext cx="4389736" cy="1413316"/>
          </a:xfrm>
        </p:spPr>
        <p:txBody>
          <a:bodyPr anchor="ctr"/>
          <a:lstStyle>
            <a:lvl1pPr>
              <a:defRPr sz="151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811929" y="1704737"/>
            <a:ext cx="4129991" cy="280872"/>
          </a:xfrm>
        </p:spPr>
        <p:txBody>
          <a:bodyPr anchor="t">
            <a:normAutofit/>
          </a:bodyPr>
          <a:lstStyle>
            <a:lvl1pPr marL="0" indent="0">
              <a:buNone/>
              <a:defRPr sz="661"/>
            </a:lvl1pPr>
            <a:lvl2pPr marL="215753" indent="0">
              <a:buNone/>
              <a:defRPr sz="661"/>
            </a:lvl2pPr>
            <a:lvl3pPr marL="431505" indent="0">
              <a:buNone/>
              <a:defRPr sz="566"/>
            </a:lvl3pPr>
            <a:lvl4pPr marL="647258" indent="0">
              <a:buNone/>
              <a:defRPr sz="472"/>
            </a:lvl4pPr>
            <a:lvl5pPr marL="863011" indent="0">
              <a:buNone/>
              <a:defRPr sz="472"/>
            </a:lvl5pPr>
            <a:lvl6pPr marL="1078763" indent="0">
              <a:buNone/>
              <a:defRPr sz="472"/>
            </a:lvl6pPr>
            <a:lvl7pPr marL="1294516" indent="0">
              <a:buNone/>
              <a:defRPr sz="472"/>
            </a:lvl7pPr>
            <a:lvl8pPr marL="1510269" indent="0">
              <a:buNone/>
              <a:defRPr sz="472"/>
            </a:lvl8pPr>
            <a:lvl9pPr marL="1726021" indent="0">
              <a:buNone/>
              <a:defRPr sz="47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187" y="2064932"/>
            <a:ext cx="4890726" cy="67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55"/>
            </a:lvl1pPr>
            <a:lvl2pPr marL="215753" indent="0">
              <a:buNone/>
              <a:defRPr sz="661"/>
            </a:lvl2pPr>
            <a:lvl3pPr marL="431505" indent="0">
              <a:buNone/>
              <a:defRPr sz="566"/>
            </a:lvl3pPr>
            <a:lvl4pPr marL="647258" indent="0">
              <a:buNone/>
              <a:defRPr sz="472"/>
            </a:lvl4pPr>
            <a:lvl5pPr marL="863011" indent="0">
              <a:buNone/>
              <a:defRPr sz="472"/>
            </a:lvl5pPr>
            <a:lvl6pPr marL="1078763" indent="0">
              <a:buNone/>
              <a:defRPr sz="472"/>
            </a:lvl6pPr>
            <a:lvl7pPr marL="1294516" indent="0">
              <a:buNone/>
              <a:defRPr sz="472"/>
            </a:lvl7pPr>
            <a:lvl8pPr marL="1510269" indent="0">
              <a:buNone/>
              <a:defRPr sz="472"/>
            </a:lvl8pPr>
            <a:lvl9pPr marL="1726021" indent="0">
              <a:buNone/>
              <a:defRPr sz="47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577" y="356134"/>
            <a:ext cx="287655" cy="276144"/>
          </a:xfrm>
          <a:prstGeom prst="rect">
            <a:avLst/>
          </a:prstGeom>
        </p:spPr>
        <p:txBody>
          <a:bodyPr vert="horz" lIns="43148" tIns="21574" rIns="43148" bIns="2157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775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1848" y="1413634"/>
            <a:ext cx="287655" cy="276144"/>
          </a:xfrm>
          <a:prstGeom prst="rect">
            <a:avLst/>
          </a:prstGeom>
        </p:spPr>
        <p:txBody>
          <a:bodyPr vert="horz" lIns="43148" tIns="21574" rIns="43148" bIns="2157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775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551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87" y="1009952"/>
            <a:ext cx="4890726" cy="1186144"/>
          </a:xfrm>
        </p:spPr>
        <p:txBody>
          <a:bodyPr anchor="b"/>
          <a:lstStyle>
            <a:lvl1pPr algn="ctr">
              <a:defRPr sz="151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187" y="2201658"/>
            <a:ext cx="4890726" cy="538637"/>
          </a:xfrm>
        </p:spPr>
        <p:txBody>
          <a:bodyPr anchor="t"/>
          <a:lstStyle>
            <a:lvl1pPr marL="0" indent="0" algn="ctr">
              <a:buNone/>
              <a:defRPr sz="755"/>
            </a:lvl1pPr>
            <a:lvl2pPr marL="215753" indent="0">
              <a:buNone/>
              <a:defRPr sz="661"/>
            </a:lvl2pPr>
            <a:lvl3pPr marL="431505" indent="0">
              <a:buNone/>
              <a:defRPr sz="566"/>
            </a:lvl3pPr>
            <a:lvl4pPr marL="647258" indent="0">
              <a:buNone/>
              <a:defRPr sz="472"/>
            </a:lvl4pPr>
            <a:lvl5pPr marL="863011" indent="0">
              <a:buNone/>
              <a:defRPr sz="472"/>
            </a:lvl5pPr>
            <a:lvl6pPr marL="1078763" indent="0">
              <a:buNone/>
              <a:defRPr sz="472"/>
            </a:lvl6pPr>
            <a:lvl7pPr marL="1294516" indent="0">
              <a:buNone/>
              <a:defRPr sz="472"/>
            </a:lvl7pPr>
            <a:lvl8pPr marL="1510269" indent="0">
              <a:buNone/>
              <a:defRPr sz="472"/>
            </a:lvl8pPr>
            <a:lvl9pPr marL="1726021" indent="0">
              <a:buNone/>
              <a:defRPr sz="47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30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187" y="287867"/>
            <a:ext cx="4890726" cy="75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31187" y="1117794"/>
            <a:ext cx="1556704" cy="2721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133" b="0">
                <a:solidFill>
                  <a:schemeClr val="tx1"/>
                </a:solidFill>
              </a:defRPr>
            </a:lvl1pPr>
            <a:lvl2pPr marL="215753" indent="0">
              <a:buNone/>
              <a:defRPr sz="944" b="1"/>
            </a:lvl2pPr>
            <a:lvl3pPr marL="431505" indent="0">
              <a:buNone/>
              <a:defRPr sz="849" b="1"/>
            </a:lvl3pPr>
            <a:lvl4pPr marL="647258" indent="0">
              <a:buNone/>
              <a:defRPr sz="755" b="1"/>
            </a:lvl4pPr>
            <a:lvl5pPr marL="863011" indent="0">
              <a:buNone/>
              <a:defRPr sz="755" b="1"/>
            </a:lvl5pPr>
            <a:lvl6pPr marL="1078763" indent="0">
              <a:buNone/>
              <a:defRPr sz="755" b="1"/>
            </a:lvl6pPr>
            <a:lvl7pPr marL="1294516" indent="0">
              <a:buNone/>
              <a:defRPr sz="755" b="1"/>
            </a:lvl7pPr>
            <a:lvl8pPr marL="1510269" indent="0">
              <a:buNone/>
              <a:defRPr sz="755" b="1"/>
            </a:lvl8pPr>
            <a:lvl9pPr marL="1726021" indent="0">
              <a:buNone/>
              <a:defRPr sz="75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31187" y="1389918"/>
            <a:ext cx="1556704" cy="1344816"/>
          </a:xfrm>
        </p:spPr>
        <p:txBody>
          <a:bodyPr anchor="t">
            <a:normAutofit/>
          </a:bodyPr>
          <a:lstStyle>
            <a:lvl1pPr marL="0" indent="0" algn="ctr">
              <a:buNone/>
              <a:defRPr sz="661"/>
            </a:lvl1pPr>
            <a:lvl2pPr marL="215753" indent="0">
              <a:buNone/>
              <a:defRPr sz="566"/>
            </a:lvl2pPr>
            <a:lvl3pPr marL="431505" indent="0">
              <a:buNone/>
              <a:defRPr sz="472"/>
            </a:lvl3pPr>
            <a:lvl4pPr marL="647258" indent="0">
              <a:buNone/>
              <a:defRPr sz="425"/>
            </a:lvl4pPr>
            <a:lvl5pPr marL="863011" indent="0">
              <a:buNone/>
              <a:defRPr sz="425"/>
            </a:lvl5pPr>
            <a:lvl6pPr marL="1078763" indent="0">
              <a:buNone/>
              <a:defRPr sz="425"/>
            </a:lvl6pPr>
            <a:lvl7pPr marL="1294516" indent="0">
              <a:buNone/>
              <a:defRPr sz="425"/>
            </a:lvl7pPr>
            <a:lvl8pPr marL="1510269" indent="0">
              <a:buNone/>
              <a:defRPr sz="425"/>
            </a:lvl8pPr>
            <a:lvl9pPr marL="1726021" indent="0">
              <a:buNone/>
              <a:defRPr sz="4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00972" y="1117794"/>
            <a:ext cx="1553186" cy="2721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133" b="0">
                <a:solidFill>
                  <a:schemeClr val="tx1"/>
                </a:solidFill>
              </a:defRPr>
            </a:lvl1pPr>
            <a:lvl2pPr marL="215753" indent="0">
              <a:buNone/>
              <a:defRPr sz="944" b="1"/>
            </a:lvl2pPr>
            <a:lvl3pPr marL="431505" indent="0">
              <a:buNone/>
              <a:defRPr sz="849" b="1"/>
            </a:lvl3pPr>
            <a:lvl4pPr marL="647258" indent="0">
              <a:buNone/>
              <a:defRPr sz="755" b="1"/>
            </a:lvl4pPr>
            <a:lvl5pPr marL="863011" indent="0">
              <a:buNone/>
              <a:defRPr sz="755" b="1"/>
            </a:lvl5pPr>
            <a:lvl6pPr marL="1078763" indent="0">
              <a:buNone/>
              <a:defRPr sz="755" b="1"/>
            </a:lvl6pPr>
            <a:lvl7pPr marL="1294516" indent="0">
              <a:buNone/>
              <a:defRPr sz="755" b="1"/>
            </a:lvl7pPr>
            <a:lvl8pPr marL="1510269" indent="0">
              <a:buNone/>
              <a:defRPr sz="755" b="1"/>
            </a:lvl8pPr>
            <a:lvl9pPr marL="1726021" indent="0">
              <a:buNone/>
              <a:defRPr sz="75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095761" y="1389918"/>
            <a:ext cx="1558769" cy="1344816"/>
          </a:xfrm>
        </p:spPr>
        <p:txBody>
          <a:bodyPr anchor="t">
            <a:normAutofit/>
          </a:bodyPr>
          <a:lstStyle>
            <a:lvl1pPr marL="0" indent="0" algn="ctr">
              <a:buNone/>
              <a:defRPr sz="661"/>
            </a:lvl1pPr>
            <a:lvl2pPr marL="215753" indent="0">
              <a:buNone/>
              <a:defRPr sz="566"/>
            </a:lvl2pPr>
            <a:lvl3pPr marL="431505" indent="0">
              <a:buNone/>
              <a:defRPr sz="472"/>
            </a:lvl3pPr>
            <a:lvl4pPr marL="647258" indent="0">
              <a:buNone/>
              <a:defRPr sz="425"/>
            </a:lvl4pPr>
            <a:lvl5pPr marL="863011" indent="0">
              <a:buNone/>
              <a:defRPr sz="425"/>
            </a:lvl5pPr>
            <a:lvl6pPr marL="1078763" indent="0">
              <a:buNone/>
              <a:defRPr sz="425"/>
            </a:lvl6pPr>
            <a:lvl7pPr marL="1294516" indent="0">
              <a:buNone/>
              <a:defRPr sz="425"/>
            </a:lvl7pPr>
            <a:lvl8pPr marL="1510269" indent="0">
              <a:buNone/>
              <a:defRPr sz="425"/>
            </a:lvl8pPr>
            <a:lvl9pPr marL="1726021" indent="0">
              <a:buNone/>
              <a:defRPr sz="4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62400" y="1117794"/>
            <a:ext cx="1559513" cy="2721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133" b="0">
                <a:solidFill>
                  <a:schemeClr val="tx1"/>
                </a:solidFill>
              </a:defRPr>
            </a:lvl1pPr>
            <a:lvl2pPr marL="215753" indent="0">
              <a:buNone/>
              <a:defRPr sz="944" b="1"/>
            </a:lvl2pPr>
            <a:lvl3pPr marL="431505" indent="0">
              <a:buNone/>
              <a:defRPr sz="849" b="1"/>
            </a:lvl3pPr>
            <a:lvl4pPr marL="647258" indent="0">
              <a:buNone/>
              <a:defRPr sz="755" b="1"/>
            </a:lvl4pPr>
            <a:lvl5pPr marL="863011" indent="0">
              <a:buNone/>
              <a:defRPr sz="755" b="1"/>
            </a:lvl5pPr>
            <a:lvl6pPr marL="1078763" indent="0">
              <a:buNone/>
              <a:defRPr sz="755" b="1"/>
            </a:lvl6pPr>
            <a:lvl7pPr marL="1294516" indent="0">
              <a:buNone/>
              <a:defRPr sz="755" b="1"/>
            </a:lvl7pPr>
            <a:lvl8pPr marL="1510269" indent="0">
              <a:buNone/>
              <a:defRPr sz="755" b="1"/>
            </a:lvl8pPr>
            <a:lvl9pPr marL="1726021" indent="0">
              <a:buNone/>
              <a:defRPr sz="75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762400" y="1389918"/>
            <a:ext cx="1559513" cy="1344816"/>
          </a:xfrm>
        </p:spPr>
        <p:txBody>
          <a:bodyPr anchor="t">
            <a:normAutofit/>
          </a:bodyPr>
          <a:lstStyle>
            <a:lvl1pPr marL="0" indent="0" algn="ctr">
              <a:buNone/>
              <a:defRPr sz="661"/>
            </a:lvl1pPr>
            <a:lvl2pPr marL="215753" indent="0">
              <a:buNone/>
              <a:defRPr sz="566"/>
            </a:lvl2pPr>
            <a:lvl3pPr marL="431505" indent="0">
              <a:buNone/>
              <a:defRPr sz="472"/>
            </a:lvl3pPr>
            <a:lvl4pPr marL="647258" indent="0">
              <a:buNone/>
              <a:defRPr sz="425"/>
            </a:lvl4pPr>
            <a:lvl5pPr marL="863011" indent="0">
              <a:buNone/>
              <a:defRPr sz="425"/>
            </a:lvl5pPr>
            <a:lvl6pPr marL="1078763" indent="0">
              <a:buNone/>
              <a:defRPr sz="425"/>
            </a:lvl6pPr>
            <a:lvl7pPr marL="1294516" indent="0">
              <a:buNone/>
              <a:defRPr sz="425"/>
            </a:lvl7pPr>
            <a:lvl8pPr marL="1510269" indent="0">
              <a:buNone/>
              <a:defRPr sz="425"/>
            </a:lvl8pPr>
            <a:lvl9pPr marL="1726021" indent="0">
              <a:buNone/>
              <a:defRPr sz="4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72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31187" y="288420"/>
            <a:ext cx="4890726" cy="75740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31187" y="1985609"/>
            <a:ext cx="1555493" cy="2721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038" b="0">
                <a:solidFill>
                  <a:schemeClr val="tx1"/>
                </a:solidFill>
              </a:defRPr>
            </a:lvl1pPr>
            <a:lvl2pPr marL="215753" indent="0">
              <a:buNone/>
              <a:defRPr sz="944" b="1"/>
            </a:lvl2pPr>
            <a:lvl3pPr marL="431505" indent="0">
              <a:buNone/>
              <a:defRPr sz="849" b="1"/>
            </a:lvl3pPr>
            <a:lvl4pPr marL="647258" indent="0">
              <a:buNone/>
              <a:defRPr sz="755" b="1"/>
            </a:lvl4pPr>
            <a:lvl5pPr marL="863011" indent="0">
              <a:buNone/>
              <a:defRPr sz="755" b="1"/>
            </a:lvl5pPr>
            <a:lvl6pPr marL="1078763" indent="0">
              <a:buNone/>
              <a:defRPr sz="755" b="1"/>
            </a:lvl6pPr>
            <a:lvl7pPr marL="1294516" indent="0">
              <a:buNone/>
              <a:defRPr sz="755" b="1"/>
            </a:lvl7pPr>
            <a:lvl8pPr marL="1510269" indent="0">
              <a:buNone/>
              <a:defRPr sz="755" b="1"/>
            </a:lvl8pPr>
            <a:lvl9pPr marL="1726021" indent="0">
              <a:buNone/>
              <a:defRPr sz="75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31187" y="1117794"/>
            <a:ext cx="1555493" cy="719667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755"/>
            </a:lvl1pPr>
            <a:lvl2pPr marL="215753" indent="0">
              <a:buNone/>
              <a:defRPr sz="755"/>
            </a:lvl2pPr>
            <a:lvl3pPr marL="431505" indent="0">
              <a:buNone/>
              <a:defRPr sz="755"/>
            </a:lvl3pPr>
            <a:lvl4pPr marL="647258" indent="0">
              <a:buNone/>
              <a:defRPr sz="755"/>
            </a:lvl4pPr>
            <a:lvl5pPr marL="863011" indent="0">
              <a:buNone/>
              <a:defRPr sz="755"/>
            </a:lvl5pPr>
            <a:lvl6pPr marL="1078763" indent="0">
              <a:buNone/>
              <a:defRPr sz="755"/>
            </a:lvl6pPr>
            <a:lvl7pPr marL="1294516" indent="0">
              <a:buNone/>
              <a:defRPr sz="755"/>
            </a:lvl7pPr>
            <a:lvl8pPr marL="1510269" indent="0">
              <a:buNone/>
              <a:defRPr sz="755"/>
            </a:lvl8pPr>
            <a:lvl9pPr marL="1726021" indent="0">
              <a:buNone/>
              <a:defRPr sz="755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31187" y="2257733"/>
            <a:ext cx="1555493" cy="477000"/>
          </a:xfrm>
        </p:spPr>
        <p:txBody>
          <a:bodyPr anchor="t">
            <a:normAutofit/>
          </a:bodyPr>
          <a:lstStyle>
            <a:lvl1pPr marL="0" indent="0" algn="ctr">
              <a:buNone/>
              <a:defRPr sz="661"/>
            </a:lvl1pPr>
            <a:lvl2pPr marL="215753" indent="0">
              <a:buNone/>
              <a:defRPr sz="566"/>
            </a:lvl2pPr>
            <a:lvl3pPr marL="431505" indent="0">
              <a:buNone/>
              <a:defRPr sz="472"/>
            </a:lvl3pPr>
            <a:lvl4pPr marL="647258" indent="0">
              <a:buNone/>
              <a:defRPr sz="425"/>
            </a:lvl4pPr>
            <a:lvl5pPr marL="863011" indent="0">
              <a:buNone/>
              <a:defRPr sz="425"/>
            </a:lvl5pPr>
            <a:lvl6pPr marL="1078763" indent="0">
              <a:buNone/>
              <a:defRPr sz="425"/>
            </a:lvl6pPr>
            <a:lvl7pPr marL="1294516" indent="0">
              <a:buNone/>
              <a:defRPr sz="425"/>
            </a:lvl7pPr>
            <a:lvl8pPr marL="1510269" indent="0">
              <a:buNone/>
              <a:defRPr sz="425"/>
            </a:lvl8pPr>
            <a:lvl9pPr marL="1726021" indent="0">
              <a:buNone/>
              <a:defRPr sz="4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6427" y="1985609"/>
            <a:ext cx="1558050" cy="2721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038" b="0">
                <a:solidFill>
                  <a:schemeClr val="tx1"/>
                </a:solidFill>
              </a:defRPr>
            </a:lvl1pPr>
            <a:lvl2pPr marL="215753" indent="0">
              <a:buNone/>
              <a:defRPr sz="944" b="1"/>
            </a:lvl2pPr>
            <a:lvl3pPr marL="431505" indent="0">
              <a:buNone/>
              <a:defRPr sz="849" b="1"/>
            </a:lvl3pPr>
            <a:lvl4pPr marL="647258" indent="0">
              <a:buNone/>
              <a:defRPr sz="755" b="1"/>
            </a:lvl4pPr>
            <a:lvl5pPr marL="863011" indent="0">
              <a:buNone/>
              <a:defRPr sz="755" b="1"/>
            </a:lvl5pPr>
            <a:lvl6pPr marL="1078763" indent="0">
              <a:buNone/>
              <a:defRPr sz="755" b="1"/>
            </a:lvl6pPr>
            <a:lvl7pPr marL="1294516" indent="0">
              <a:buNone/>
              <a:defRPr sz="755" b="1"/>
            </a:lvl7pPr>
            <a:lvl8pPr marL="1510269" indent="0">
              <a:buNone/>
              <a:defRPr sz="755" b="1"/>
            </a:lvl8pPr>
            <a:lvl9pPr marL="1726021" indent="0">
              <a:buNone/>
              <a:defRPr sz="75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095761" y="1117794"/>
            <a:ext cx="1558769" cy="719667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755"/>
            </a:lvl1pPr>
            <a:lvl2pPr marL="215753" indent="0">
              <a:buNone/>
              <a:defRPr sz="755"/>
            </a:lvl2pPr>
            <a:lvl3pPr marL="431505" indent="0">
              <a:buNone/>
              <a:defRPr sz="755"/>
            </a:lvl3pPr>
            <a:lvl4pPr marL="647258" indent="0">
              <a:buNone/>
              <a:defRPr sz="755"/>
            </a:lvl4pPr>
            <a:lvl5pPr marL="863011" indent="0">
              <a:buNone/>
              <a:defRPr sz="755"/>
            </a:lvl5pPr>
            <a:lvl6pPr marL="1078763" indent="0">
              <a:buNone/>
              <a:defRPr sz="755"/>
            </a:lvl6pPr>
            <a:lvl7pPr marL="1294516" indent="0">
              <a:buNone/>
              <a:defRPr sz="755"/>
            </a:lvl7pPr>
            <a:lvl8pPr marL="1510269" indent="0">
              <a:buNone/>
              <a:defRPr sz="755"/>
            </a:lvl8pPr>
            <a:lvl9pPr marL="1726021" indent="0">
              <a:buNone/>
              <a:defRPr sz="755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95761" y="2257732"/>
            <a:ext cx="1558769" cy="477001"/>
          </a:xfrm>
        </p:spPr>
        <p:txBody>
          <a:bodyPr anchor="t">
            <a:normAutofit/>
          </a:bodyPr>
          <a:lstStyle>
            <a:lvl1pPr marL="0" indent="0" algn="ctr">
              <a:buNone/>
              <a:defRPr sz="661"/>
            </a:lvl1pPr>
            <a:lvl2pPr marL="215753" indent="0">
              <a:buNone/>
              <a:defRPr sz="566"/>
            </a:lvl2pPr>
            <a:lvl3pPr marL="431505" indent="0">
              <a:buNone/>
              <a:defRPr sz="472"/>
            </a:lvl3pPr>
            <a:lvl4pPr marL="647258" indent="0">
              <a:buNone/>
              <a:defRPr sz="425"/>
            </a:lvl4pPr>
            <a:lvl5pPr marL="863011" indent="0">
              <a:buNone/>
              <a:defRPr sz="425"/>
            </a:lvl5pPr>
            <a:lvl6pPr marL="1078763" indent="0">
              <a:buNone/>
              <a:defRPr sz="425"/>
            </a:lvl6pPr>
            <a:lvl7pPr marL="1294516" indent="0">
              <a:buNone/>
              <a:defRPr sz="425"/>
            </a:lvl7pPr>
            <a:lvl8pPr marL="1510269" indent="0">
              <a:buNone/>
              <a:defRPr sz="425"/>
            </a:lvl8pPr>
            <a:lvl9pPr marL="1726021" indent="0">
              <a:buNone/>
              <a:defRPr sz="4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62400" y="1985609"/>
            <a:ext cx="1557509" cy="272124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038" b="0">
                <a:solidFill>
                  <a:schemeClr val="tx1"/>
                </a:solidFill>
              </a:defRPr>
            </a:lvl1pPr>
            <a:lvl2pPr marL="215753" indent="0">
              <a:buNone/>
              <a:defRPr sz="944" b="1"/>
            </a:lvl2pPr>
            <a:lvl3pPr marL="431505" indent="0">
              <a:buNone/>
              <a:defRPr sz="849" b="1"/>
            </a:lvl3pPr>
            <a:lvl4pPr marL="647258" indent="0">
              <a:buNone/>
              <a:defRPr sz="755" b="1"/>
            </a:lvl4pPr>
            <a:lvl5pPr marL="863011" indent="0">
              <a:buNone/>
              <a:defRPr sz="755" b="1"/>
            </a:lvl5pPr>
            <a:lvl6pPr marL="1078763" indent="0">
              <a:buNone/>
              <a:defRPr sz="755" b="1"/>
            </a:lvl6pPr>
            <a:lvl7pPr marL="1294516" indent="0">
              <a:buNone/>
              <a:defRPr sz="755" b="1"/>
            </a:lvl7pPr>
            <a:lvl8pPr marL="1510269" indent="0">
              <a:buNone/>
              <a:defRPr sz="755" b="1"/>
            </a:lvl8pPr>
            <a:lvl9pPr marL="1726021" indent="0">
              <a:buNone/>
              <a:defRPr sz="75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3762400" y="1117794"/>
            <a:ext cx="1559513" cy="719667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755"/>
            </a:lvl1pPr>
            <a:lvl2pPr marL="215753" indent="0">
              <a:buNone/>
              <a:defRPr sz="755"/>
            </a:lvl2pPr>
            <a:lvl3pPr marL="431505" indent="0">
              <a:buNone/>
              <a:defRPr sz="755"/>
            </a:lvl3pPr>
            <a:lvl4pPr marL="647258" indent="0">
              <a:buNone/>
              <a:defRPr sz="755"/>
            </a:lvl4pPr>
            <a:lvl5pPr marL="863011" indent="0">
              <a:buNone/>
              <a:defRPr sz="755"/>
            </a:lvl5pPr>
            <a:lvl6pPr marL="1078763" indent="0">
              <a:buNone/>
              <a:defRPr sz="755"/>
            </a:lvl6pPr>
            <a:lvl7pPr marL="1294516" indent="0">
              <a:buNone/>
              <a:defRPr sz="755"/>
            </a:lvl7pPr>
            <a:lvl8pPr marL="1510269" indent="0">
              <a:buNone/>
              <a:defRPr sz="755"/>
            </a:lvl8pPr>
            <a:lvl9pPr marL="1726021" indent="0">
              <a:buNone/>
              <a:defRPr sz="755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3762341" y="2257731"/>
            <a:ext cx="1559572" cy="477002"/>
          </a:xfrm>
        </p:spPr>
        <p:txBody>
          <a:bodyPr anchor="t">
            <a:normAutofit/>
          </a:bodyPr>
          <a:lstStyle>
            <a:lvl1pPr marL="0" indent="0" algn="ctr">
              <a:buNone/>
              <a:defRPr sz="661"/>
            </a:lvl1pPr>
            <a:lvl2pPr marL="215753" indent="0">
              <a:buNone/>
              <a:defRPr sz="566"/>
            </a:lvl2pPr>
            <a:lvl3pPr marL="431505" indent="0">
              <a:buNone/>
              <a:defRPr sz="472"/>
            </a:lvl3pPr>
            <a:lvl4pPr marL="647258" indent="0">
              <a:buNone/>
              <a:defRPr sz="425"/>
            </a:lvl4pPr>
            <a:lvl5pPr marL="863011" indent="0">
              <a:buNone/>
              <a:defRPr sz="425"/>
            </a:lvl5pPr>
            <a:lvl6pPr marL="1078763" indent="0">
              <a:buNone/>
              <a:defRPr sz="425"/>
            </a:lvl6pPr>
            <a:lvl7pPr marL="1294516" indent="0">
              <a:buNone/>
              <a:defRPr sz="425"/>
            </a:lvl7pPr>
            <a:lvl8pPr marL="1510269" indent="0">
              <a:buNone/>
              <a:defRPr sz="425"/>
            </a:lvl8pPr>
            <a:lvl9pPr marL="1726021" indent="0">
              <a:buNone/>
              <a:defRPr sz="4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89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431187" y="1117794"/>
            <a:ext cx="4890726" cy="16169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14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7062" y="287867"/>
            <a:ext cx="1204851" cy="244686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431188" y="287867"/>
            <a:ext cx="3613960" cy="244686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0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431187" y="1117794"/>
            <a:ext cx="4890430" cy="16169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87" y="391266"/>
            <a:ext cx="4884733" cy="1292387"/>
          </a:xfrm>
        </p:spPr>
        <p:txBody>
          <a:bodyPr anchor="b">
            <a:normAutofit/>
          </a:bodyPr>
          <a:lstStyle>
            <a:lvl1pPr>
              <a:defRPr sz="1888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187" y="1727133"/>
            <a:ext cx="4884733" cy="646086"/>
          </a:xfrm>
        </p:spPr>
        <p:txBody>
          <a:bodyPr>
            <a:normAutofit/>
          </a:bodyPr>
          <a:lstStyle>
            <a:lvl1pPr marL="0" indent="0" algn="ctr">
              <a:buNone/>
              <a:defRPr sz="944">
                <a:solidFill>
                  <a:schemeClr val="bg1">
                    <a:lumMod val="50000"/>
                  </a:schemeClr>
                </a:solidFill>
              </a:defRPr>
            </a:lvl1pPr>
            <a:lvl2pPr marL="215753" indent="0">
              <a:buNone/>
              <a:defRPr sz="944">
                <a:solidFill>
                  <a:schemeClr val="tx1">
                    <a:tint val="75000"/>
                  </a:schemeClr>
                </a:solidFill>
              </a:defRPr>
            </a:lvl2pPr>
            <a:lvl3pPr marL="431505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3pPr>
            <a:lvl4pPr marL="647258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4pPr>
            <a:lvl5pPr marL="863011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5pPr>
            <a:lvl6pPr marL="1078763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6pPr>
            <a:lvl7pPr marL="1294516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7pPr>
            <a:lvl8pPr marL="1510269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8pPr>
            <a:lvl9pPr marL="1726021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3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188" y="292078"/>
            <a:ext cx="4890725" cy="7537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431187" y="1117794"/>
            <a:ext cx="2409406" cy="16169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2912507" y="1117794"/>
            <a:ext cx="2409111" cy="16169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5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188" y="292078"/>
            <a:ext cx="4890725" cy="7537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923" y="1119648"/>
            <a:ext cx="2299671" cy="321108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227" b="0">
                <a:solidFill>
                  <a:schemeClr val="tx1"/>
                </a:solidFill>
              </a:defRPr>
            </a:lvl1pPr>
            <a:lvl2pPr marL="215753" indent="0">
              <a:buNone/>
              <a:defRPr sz="944" b="1"/>
            </a:lvl2pPr>
            <a:lvl3pPr marL="431505" indent="0">
              <a:buNone/>
              <a:defRPr sz="849" b="1"/>
            </a:lvl3pPr>
            <a:lvl4pPr marL="647258" indent="0">
              <a:buNone/>
              <a:defRPr sz="755" b="1"/>
            </a:lvl4pPr>
            <a:lvl5pPr marL="863011" indent="0">
              <a:buNone/>
              <a:defRPr sz="755" b="1"/>
            </a:lvl5pPr>
            <a:lvl6pPr marL="1078763" indent="0">
              <a:buNone/>
              <a:defRPr sz="755" b="1"/>
            </a:lvl6pPr>
            <a:lvl7pPr marL="1294516" indent="0">
              <a:buNone/>
              <a:defRPr sz="755" b="1"/>
            </a:lvl7pPr>
            <a:lvl8pPr marL="1510269" indent="0">
              <a:buNone/>
              <a:defRPr sz="755" b="1"/>
            </a:lvl8pPr>
            <a:lvl9pPr marL="1726021" indent="0">
              <a:buNone/>
              <a:defRPr sz="75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431188" y="1440756"/>
            <a:ext cx="2409406" cy="129397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18312" y="1119648"/>
            <a:ext cx="2303601" cy="321108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227" b="0">
                <a:solidFill>
                  <a:schemeClr val="tx1"/>
                </a:solidFill>
              </a:defRPr>
            </a:lvl1pPr>
            <a:lvl2pPr marL="215753" indent="0">
              <a:buNone/>
              <a:defRPr sz="944" b="1"/>
            </a:lvl2pPr>
            <a:lvl3pPr marL="431505" indent="0">
              <a:buNone/>
              <a:defRPr sz="849" b="1"/>
            </a:lvl3pPr>
            <a:lvl4pPr marL="647258" indent="0">
              <a:buNone/>
              <a:defRPr sz="755" b="1"/>
            </a:lvl4pPr>
            <a:lvl5pPr marL="863011" indent="0">
              <a:buNone/>
              <a:defRPr sz="755" b="1"/>
            </a:lvl5pPr>
            <a:lvl6pPr marL="1078763" indent="0">
              <a:buNone/>
              <a:defRPr sz="755" b="1"/>
            </a:lvl6pPr>
            <a:lvl7pPr marL="1294516" indent="0">
              <a:buNone/>
              <a:defRPr sz="755" b="1"/>
            </a:lvl7pPr>
            <a:lvl8pPr marL="1510269" indent="0">
              <a:buNone/>
              <a:defRPr sz="755" b="1"/>
            </a:lvl8pPr>
            <a:lvl9pPr marL="1726021" indent="0">
              <a:buNone/>
              <a:defRPr sz="75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2912507" y="1440756"/>
            <a:ext cx="2409111" cy="129397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5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1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87" y="287866"/>
            <a:ext cx="1857153" cy="955425"/>
          </a:xfrm>
        </p:spPr>
        <p:txBody>
          <a:bodyPr anchor="b"/>
          <a:lstStyle>
            <a:lvl1pPr algn="ctr">
              <a:defRPr sz="151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396211" y="287867"/>
            <a:ext cx="2925702" cy="24468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187" y="1243291"/>
            <a:ext cx="1857153" cy="1491442"/>
          </a:xfrm>
        </p:spPr>
        <p:txBody>
          <a:bodyPr/>
          <a:lstStyle>
            <a:lvl1pPr marL="0" indent="0" algn="ctr">
              <a:buNone/>
              <a:defRPr sz="755"/>
            </a:lvl1pPr>
            <a:lvl2pPr marL="215753" indent="0">
              <a:buNone/>
              <a:defRPr sz="661"/>
            </a:lvl2pPr>
            <a:lvl3pPr marL="431505" indent="0">
              <a:buNone/>
              <a:defRPr sz="566"/>
            </a:lvl3pPr>
            <a:lvl4pPr marL="647258" indent="0">
              <a:buNone/>
              <a:defRPr sz="472"/>
            </a:lvl4pPr>
            <a:lvl5pPr marL="863011" indent="0">
              <a:buNone/>
              <a:defRPr sz="472"/>
            </a:lvl5pPr>
            <a:lvl6pPr marL="1078763" indent="0">
              <a:buNone/>
              <a:defRPr sz="472"/>
            </a:lvl6pPr>
            <a:lvl7pPr marL="1294516" indent="0">
              <a:buNone/>
              <a:defRPr sz="472"/>
            </a:lvl7pPr>
            <a:lvl8pPr marL="1510269" indent="0">
              <a:buNone/>
              <a:defRPr sz="472"/>
            </a:lvl8pPr>
            <a:lvl9pPr marL="1726021" indent="0">
              <a:buNone/>
              <a:defRPr sz="47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0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88" y="287866"/>
            <a:ext cx="2800563" cy="955426"/>
          </a:xfrm>
        </p:spPr>
        <p:txBody>
          <a:bodyPr anchor="b"/>
          <a:lstStyle>
            <a:lvl1pPr algn="ctr">
              <a:defRPr sz="151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03579" y="287867"/>
            <a:ext cx="1536122" cy="2446867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1510"/>
            </a:lvl1pPr>
            <a:lvl2pPr marL="215753" indent="0">
              <a:buNone/>
              <a:defRPr sz="1321"/>
            </a:lvl2pPr>
            <a:lvl3pPr marL="431505" indent="0">
              <a:buNone/>
              <a:defRPr sz="1133"/>
            </a:lvl3pPr>
            <a:lvl4pPr marL="647258" indent="0">
              <a:buNone/>
              <a:defRPr sz="944"/>
            </a:lvl4pPr>
            <a:lvl5pPr marL="863011" indent="0">
              <a:buNone/>
              <a:defRPr sz="944"/>
            </a:lvl5pPr>
            <a:lvl6pPr marL="1078763" indent="0">
              <a:buNone/>
              <a:defRPr sz="944"/>
            </a:lvl6pPr>
            <a:lvl7pPr marL="1294516" indent="0">
              <a:buNone/>
              <a:defRPr sz="944"/>
            </a:lvl7pPr>
            <a:lvl8pPr marL="1510269" indent="0">
              <a:buNone/>
              <a:defRPr sz="944"/>
            </a:lvl8pPr>
            <a:lvl9pPr marL="1726021" indent="0">
              <a:buNone/>
              <a:defRPr sz="944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197" y="1243291"/>
            <a:ext cx="2800554" cy="1491442"/>
          </a:xfrm>
        </p:spPr>
        <p:txBody>
          <a:bodyPr/>
          <a:lstStyle>
            <a:lvl1pPr marL="0" indent="0" algn="ctr">
              <a:buNone/>
              <a:defRPr sz="755"/>
            </a:lvl1pPr>
            <a:lvl2pPr marL="215753" indent="0">
              <a:buNone/>
              <a:defRPr sz="661"/>
            </a:lvl2pPr>
            <a:lvl3pPr marL="431505" indent="0">
              <a:buNone/>
              <a:defRPr sz="566"/>
            </a:lvl3pPr>
            <a:lvl4pPr marL="647258" indent="0">
              <a:buNone/>
              <a:defRPr sz="472"/>
            </a:lvl4pPr>
            <a:lvl5pPr marL="863011" indent="0">
              <a:buNone/>
              <a:defRPr sz="472"/>
            </a:lvl5pPr>
            <a:lvl6pPr marL="1078763" indent="0">
              <a:buNone/>
              <a:defRPr sz="472"/>
            </a:lvl6pPr>
            <a:lvl7pPr marL="1294516" indent="0">
              <a:buNone/>
              <a:defRPr sz="472"/>
            </a:lvl7pPr>
            <a:lvl8pPr marL="1510269" indent="0">
              <a:buNone/>
              <a:defRPr sz="472"/>
            </a:lvl8pPr>
            <a:lvl9pPr marL="1726021" indent="0">
              <a:buNone/>
              <a:defRPr sz="47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4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3101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188" y="292078"/>
            <a:ext cx="4890725" cy="75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187" y="1117794"/>
            <a:ext cx="4890726" cy="1616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23404" y="2778214"/>
            <a:ext cx="1294448" cy="172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187" y="2778214"/>
            <a:ext cx="3148769" cy="172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61299" y="2778214"/>
            <a:ext cx="360614" cy="172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1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31505" rtl="0" eaLnBrk="1" latinLnBrk="0" hangingPunct="1">
        <a:lnSpc>
          <a:spcPct val="90000"/>
        </a:lnSpc>
        <a:spcBef>
          <a:spcPct val="0"/>
        </a:spcBef>
        <a:buNone/>
        <a:defRPr sz="1699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07876" indent="-107876" algn="l" defTabSz="431505" rtl="0" eaLnBrk="1" latinLnBrk="0" hangingPunct="1">
        <a:lnSpc>
          <a:spcPct val="120000"/>
        </a:lnSpc>
        <a:spcBef>
          <a:spcPts val="472"/>
        </a:spcBef>
        <a:buClr>
          <a:schemeClr val="tx1"/>
        </a:buClr>
        <a:buFont typeface="Arial" panose="020B0604020202020204" pitchFamily="34" charset="0"/>
        <a:buChar char="•"/>
        <a:defRPr sz="94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23629" indent="-107876" algn="l" defTabSz="431505" rtl="0" eaLnBrk="1" latinLnBrk="0" hangingPunct="1">
        <a:lnSpc>
          <a:spcPct val="120000"/>
        </a:lnSpc>
        <a:spcBef>
          <a:spcPts val="236"/>
        </a:spcBef>
        <a:buClr>
          <a:schemeClr val="tx1"/>
        </a:buClr>
        <a:buFont typeface="Arial" panose="020B0604020202020204" pitchFamily="34" charset="0"/>
        <a:buChar char="•"/>
        <a:defRPr sz="84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539382" indent="-107876" algn="l" defTabSz="431505" rtl="0" eaLnBrk="1" latinLnBrk="0" hangingPunct="1">
        <a:lnSpc>
          <a:spcPct val="120000"/>
        </a:lnSpc>
        <a:spcBef>
          <a:spcPts val="236"/>
        </a:spcBef>
        <a:buClr>
          <a:schemeClr val="tx1"/>
        </a:buClr>
        <a:buFont typeface="Arial" panose="020B0604020202020204" pitchFamily="34" charset="0"/>
        <a:buChar char="•"/>
        <a:defRPr sz="75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755134" indent="-107876" algn="l" defTabSz="431505" rtl="0" eaLnBrk="1" latinLnBrk="0" hangingPunct="1">
        <a:lnSpc>
          <a:spcPct val="120000"/>
        </a:lnSpc>
        <a:spcBef>
          <a:spcPts val="236"/>
        </a:spcBef>
        <a:buClr>
          <a:schemeClr val="tx1"/>
        </a:buClr>
        <a:buFont typeface="Arial" panose="020B0604020202020204" pitchFamily="34" charset="0"/>
        <a:buChar char="•"/>
        <a:defRPr sz="66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970887" indent="-107876" algn="l" defTabSz="431505" rtl="0" eaLnBrk="1" latinLnBrk="0" hangingPunct="1">
        <a:lnSpc>
          <a:spcPct val="120000"/>
        </a:lnSpc>
        <a:spcBef>
          <a:spcPts val="236"/>
        </a:spcBef>
        <a:buClr>
          <a:schemeClr val="tx1"/>
        </a:buClr>
        <a:buFont typeface="Arial" panose="020B0604020202020204" pitchFamily="34" charset="0"/>
        <a:buChar char="•"/>
        <a:defRPr sz="66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186640" indent="-107876" algn="l" defTabSz="431505" rtl="0" eaLnBrk="1" latinLnBrk="0" hangingPunct="1">
        <a:lnSpc>
          <a:spcPct val="120000"/>
        </a:lnSpc>
        <a:spcBef>
          <a:spcPts val="236"/>
        </a:spcBef>
        <a:buClr>
          <a:schemeClr val="tx1"/>
        </a:buClr>
        <a:buFont typeface="Arial" panose="020B0604020202020204" pitchFamily="34" charset="0"/>
        <a:buChar char="•"/>
        <a:defRPr sz="66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402392" indent="-107876" algn="l" defTabSz="431505" rtl="0" eaLnBrk="1" latinLnBrk="0" hangingPunct="1">
        <a:lnSpc>
          <a:spcPct val="120000"/>
        </a:lnSpc>
        <a:spcBef>
          <a:spcPts val="236"/>
        </a:spcBef>
        <a:buClr>
          <a:schemeClr val="tx1"/>
        </a:buClr>
        <a:buFont typeface="Arial" panose="020B0604020202020204" pitchFamily="34" charset="0"/>
        <a:buChar char="•"/>
        <a:defRPr sz="66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618145" indent="-107876" algn="l" defTabSz="431505" rtl="0" eaLnBrk="1" latinLnBrk="0" hangingPunct="1">
        <a:lnSpc>
          <a:spcPct val="120000"/>
        </a:lnSpc>
        <a:spcBef>
          <a:spcPts val="236"/>
        </a:spcBef>
        <a:buClr>
          <a:schemeClr val="tx1"/>
        </a:buClr>
        <a:buFont typeface="Arial" panose="020B0604020202020204" pitchFamily="34" charset="0"/>
        <a:buChar char="•"/>
        <a:defRPr sz="66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833898" indent="-107876" algn="l" defTabSz="431505" rtl="0" eaLnBrk="1" latinLnBrk="0" hangingPunct="1">
        <a:lnSpc>
          <a:spcPct val="120000"/>
        </a:lnSpc>
        <a:spcBef>
          <a:spcPts val="236"/>
        </a:spcBef>
        <a:buClr>
          <a:schemeClr val="tx1"/>
        </a:buClr>
        <a:buFont typeface="Arial" panose="020B0604020202020204" pitchFamily="34" charset="0"/>
        <a:buChar char="•"/>
        <a:defRPr sz="661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505" rtl="0" eaLnBrk="1" latinLnBrk="0" hangingPunct="1">
        <a:defRPr sz="849" kern="1200">
          <a:solidFill>
            <a:schemeClr val="tx1"/>
          </a:solidFill>
          <a:latin typeface="+mn-lt"/>
          <a:ea typeface="+mn-ea"/>
          <a:cs typeface="+mn-cs"/>
        </a:defRPr>
      </a:lvl1pPr>
      <a:lvl2pPr marL="215753" algn="l" defTabSz="431505" rtl="0" eaLnBrk="1" latinLnBrk="0" hangingPunct="1">
        <a:defRPr sz="849" kern="1200">
          <a:solidFill>
            <a:schemeClr val="tx1"/>
          </a:solidFill>
          <a:latin typeface="+mn-lt"/>
          <a:ea typeface="+mn-ea"/>
          <a:cs typeface="+mn-cs"/>
        </a:defRPr>
      </a:lvl2pPr>
      <a:lvl3pPr marL="431505" algn="l" defTabSz="431505" rtl="0" eaLnBrk="1" latinLnBrk="0" hangingPunct="1">
        <a:defRPr sz="849" kern="1200">
          <a:solidFill>
            <a:schemeClr val="tx1"/>
          </a:solidFill>
          <a:latin typeface="+mn-lt"/>
          <a:ea typeface="+mn-ea"/>
          <a:cs typeface="+mn-cs"/>
        </a:defRPr>
      </a:lvl3pPr>
      <a:lvl4pPr marL="647258" algn="l" defTabSz="431505" rtl="0" eaLnBrk="1" latinLnBrk="0" hangingPunct="1">
        <a:defRPr sz="849" kern="1200">
          <a:solidFill>
            <a:schemeClr val="tx1"/>
          </a:solidFill>
          <a:latin typeface="+mn-lt"/>
          <a:ea typeface="+mn-ea"/>
          <a:cs typeface="+mn-cs"/>
        </a:defRPr>
      </a:lvl4pPr>
      <a:lvl5pPr marL="863011" algn="l" defTabSz="431505" rtl="0" eaLnBrk="1" latinLnBrk="0" hangingPunct="1">
        <a:defRPr sz="849" kern="1200">
          <a:solidFill>
            <a:schemeClr val="tx1"/>
          </a:solidFill>
          <a:latin typeface="+mn-lt"/>
          <a:ea typeface="+mn-ea"/>
          <a:cs typeface="+mn-cs"/>
        </a:defRPr>
      </a:lvl5pPr>
      <a:lvl6pPr marL="1078763" algn="l" defTabSz="431505" rtl="0" eaLnBrk="1" latinLnBrk="0" hangingPunct="1">
        <a:defRPr sz="849" kern="1200">
          <a:solidFill>
            <a:schemeClr val="tx1"/>
          </a:solidFill>
          <a:latin typeface="+mn-lt"/>
          <a:ea typeface="+mn-ea"/>
          <a:cs typeface="+mn-cs"/>
        </a:defRPr>
      </a:lvl6pPr>
      <a:lvl7pPr marL="1294516" algn="l" defTabSz="431505" rtl="0" eaLnBrk="1" latinLnBrk="0" hangingPunct="1">
        <a:defRPr sz="849" kern="1200">
          <a:solidFill>
            <a:schemeClr val="tx1"/>
          </a:solidFill>
          <a:latin typeface="+mn-lt"/>
          <a:ea typeface="+mn-ea"/>
          <a:cs typeface="+mn-cs"/>
        </a:defRPr>
      </a:lvl7pPr>
      <a:lvl8pPr marL="1510269" algn="l" defTabSz="431505" rtl="0" eaLnBrk="1" latinLnBrk="0" hangingPunct="1">
        <a:defRPr sz="849" kern="1200">
          <a:solidFill>
            <a:schemeClr val="tx1"/>
          </a:solidFill>
          <a:latin typeface="+mn-lt"/>
          <a:ea typeface="+mn-ea"/>
          <a:cs typeface="+mn-cs"/>
        </a:defRPr>
      </a:lvl8pPr>
      <a:lvl9pPr marL="1726021" algn="l" defTabSz="431505" rtl="0" eaLnBrk="1" latinLnBrk="0" hangingPunct="1">
        <a:defRPr sz="8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03143" y="1563982"/>
            <a:ext cx="5307495" cy="170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0"/>
              </a:lnSpc>
            </a:pPr>
            <a:r>
              <a:rPr lang="en-US" sz="993" b="1" dirty="0">
                <a:solidFill>
                  <a:schemeClr val="tx2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3143" y="2076450"/>
            <a:ext cx="5307496" cy="134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786" dirty="0" err="1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Autores</a:t>
            </a:r>
            <a:r>
              <a:rPr lang="en-US" sz="786" dirty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</p:txBody>
      </p:sp>
      <p:pic>
        <p:nvPicPr>
          <p:cNvPr id="10" name="Imagen 9" descr="Una imagen de una ciudad&#10;&#10;El contenido generado por IA puede ser incorrecto.">
            <a:extLst>
              <a:ext uri="{FF2B5EF4-FFF2-40B4-BE49-F238E27FC236}">
                <a16:creationId xmlns:a16="http://schemas.microsoft.com/office/drawing/2014/main" id="{6C253646-0678-E780-E7AB-59A7EAECFD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107214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21C0DD9-4A34-F084-1FDD-4D2FF0CFE77C}"/>
              </a:ext>
            </a:extLst>
          </p:cNvPr>
          <p:cNvSpPr/>
          <p:nvPr/>
        </p:nvSpPr>
        <p:spPr>
          <a:xfrm>
            <a:off x="5143500" y="2723322"/>
            <a:ext cx="467139" cy="3975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1B774-4BF9-12D8-3EF0-91058E29D7E5}"/>
              </a:ext>
            </a:extLst>
          </p:cNvPr>
          <p:cNvSpPr txBox="1"/>
          <p:nvPr/>
        </p:nvSpPr>
        <p:spPr>
          <a:xfrm>
            <a:off x="5072269" y="2711416"/>
            <a:ext cx="609600" cy="409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600" dirty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Logo</a:t>
            </a:r>
          </a:p>
          <a:p>
            <a:pPr algn="ctr">
              <a:lnSpc>
                <a:spcPts val="1100"/>
              </a:lnSpc>
            </a:pPr>
            <a:r>
              <a:rPr lang="en-US" sz="600" dirty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600" dirty="0" err="1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centro</a:t>
            </a:r>
            <a:endParaRPr lang="en-US" sz="600" dirty="0">
              <a:solidFill>
                <a:schemeClr val="tx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100"/>
              </a:lnSpc>
            </a:pPr>
            <a:r>
              <a:rPr lang="en-US" sz="600" dirty="0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r>
              <a:rPr lang="en-US" sz="600" dirty="0" err="1">
                <a:solidFill>
                  <a:schemeClr val="tx2"/>
                </a:solidFill>
                <a:latin typeface="Poppins"/>
                <a:ea typeface="Poppins"/>
                <a:cs typeface="Poppins"/>
                <a:sym typeface="Poppins"/>
              </a:rPr>
              <a:t>trabajo</a:t>
            </a:r>
            <a:endParaRPr lang="en-US" sz="600" dirty="0">
              <a:solidFill>
                <a:schemeClr val="tx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0aa77f-86ef-4c28-a44a-ef13c71cd888" xsi:nil="true"/>
    <lcf76f155ced4ddcb4097134ff3c332f xmlns="c8478d29-0f10-4507-b782-4839fb4f9ff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7B3E346EC4DE34FBD2D7AAE751D3E50" ma:contentTypeVersion="15" ma:contentTypeDescription="Crear nuevo documento." ma:contentTypeScope="" ma:versionID="430f53eadc6cf0366d6bbfe06008e09c">
  <xsd:schema xmlns:xsd="http://www.w3.org/2001/XMLSchema" xmlns:xs="http://www.w3.org/2001/XMLSchema" xmlns:p="http://schemas.microsoft.com/office/2006/metadata/properties" xmlns:ns2="c8478d29-0f10-4507-b782-4839fb4f9ff0" xmlns:ns3="9c0aa77f-86ef-4c28-a44a-ef13c71cd888" targetNamespace="http://schemas.microsoft.com/office/2006/metadata/properties" ma:root="true" ma:fieldsID="4f5a8b2c1843de537f902fdb59413361" ns2:_="" ns3:_="">
    <xsd:import namespace="c8478d29-0f10-4507-b782-4839fb4f9ff0"/>
    <xsd:import namespace="9c0aa77f-86ef-4c28-a44a-ef13c71cd8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78d29-0f10-4507-b782-4839fb4f9f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8bc17c5b-a094-464e-92de-b8a21c3c19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aa77f-86ef-4c28-a44a-ef13c71cd88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29ad93e-b707-47f8-a404-421c5db4cc98}" ma:internalName="TaxCatchAll" ma:showField="CatchAllData" ma:web="9c0aa77f-86ef-4c28-a44a-ef13c71cd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BE11B0-0B6D-4034-8D57-63D78677C4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090E54-40E4-46C7-A291-4C97486EE2B9}">
  <ds:schemaRefs>
    <ds:schemaRef ds:uri="9c0aa77f-86ef-4c28-a44a-ef13c71cd888"/>
    <ds:schemaRef ds:uri="c8478d29-0f10-4507-b782-4839fb4f9ff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62B19DC-6BF2-48F0-9621-10ECFDC1EA74}">
  <ds:schemaRefs>
    <ds:schemaRef ds:uri="9c0aa77f-86ef-4c28-a44a-ef13c71cd888"/>
    <ds:schemaRef ds:uri="c8478d29-0f10-4507-b782-4839fb4f9f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0</TotalTime>
  <Words>10</Words>
  <Application>Microsoft Office PowerPoint</Application>
  <PresentationFormat>Personalizado</PresentationFormat>
  <Paragraphs>5</Paragraphs>
  <Slides>1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Poppins</vt:lpstr>
      <vt:lpstr>Arial</vt:lpstr>
      <vt:lpstr>Tw Cen MT</vt:lpstr>
      <vt:lpstr>Poppins Bold</vt:lpstr>
      <vt:lpstr>Gota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DiaposSEECir26 banner (16 x 9 cm)</dc:title>
  <dc:creator>Fabula</dc:creator>
  <cp:lastModifiedBy>Alberto Moraga Vidal</cp:lastModifiedBy>
  <cp:revision>1</cp:revision>
  <dcterms:created xsi:type="dcterms:W3CDTF">2006-08-16T00:00:00Z</dcterms:created>
  <dcterms:modified xsi:type="dcterms:W3CDTF">2026-02-26T11:21:58Z</dcterms:modified>
  <dc:identifier>DAHCaVrycsw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0x010100F7B3E346EC4DE34FBD2D7AAE751D3E50</vt:lpwstr>
  </property>
  <property fmtid="{D5CDD505-2E9C-101B-9397-08002B2CF9AE}" pid="3" name="MediaServiceImageTags">
    <vt:lpwstr/>
  </property>
</Properties>
</file>