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602700" cy="28803600"/>
  <p:notesSz cx="6858000" cy="9144000"/>
  <p:embeddedFontLst>
    <p:embeddedFont>
      <p:font typeface="Open Sans" panose="020B0606030504020204" pitchFamily="34" charset="0"/>
      <p:regular r:id="rId3"/>
    </p:embeddedFont>
    <p:embeddedFont>
      <p:font typeface="Open Sans Bold" panose="020B0806030504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7251-1C13-4503-A1DD-E2C6FC39ABC8}" v="7" dt="2025-03-04T11:03:00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2" d="100"/>
          <a:sy n="32" d="100"/>
        </p:scale>
        <p:origin x="1598" y="-9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oraga Vidal" userId="dcc96465-e5d1-4878-8574-6aeb4de639c4" providerId="ADAL" clId="{05667251-1C13-4503-A1DD-E2C6FC39ABC8}"/>
    <pc:docChg chg="modSld">
      <pc:chgData name="Alberto Moraga Vidal" userId="dcc96465-e5d1-4878-8574-6aeb4de639c4" providerId="ADAL" clId="{05667251-1C13-4503-A1DD-E2C6FC39ABC8}" dt="2025-03-04T11:04:56.537" v="357" actId="1036"/>
      <pc:docMkLst>
        <pc:docMk/>
      </pc:docMkLst>
      <pc:sldChg chg="addSp modSp mod">
        <pc:chgData name="Alberto Moraga Vidal" userId="dcc96465-e5d1-4878-8574-6aeb4de639c4" providerId="ADAL" clId="{05667251-1C13-4503-A1DD-E2C6FC39ABC8}" dt="2025-03-04T11:04:56.537" v="357" actId="1036"/>
        <pc:sldMkLst>
          <pc:docMk/>
          <pc:sldMk cId="0" sldId="256"/>
        </pc:sldMkLst>
        <pc:spChg chg="mod">
          <ac:chgData name="Alberto Moraga Vidal" userId="dcc96465-e5d1-4878-8574-6aeb4de639c4" providerId="ADAL" clId="{05667251-1C13-4503-A1DD-E2C6FC39ABC8}" dt="2025-03-04T11:04:21.192" v="262" actId="1036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Alberto Moraga Vidal" userId="dcc96465-e5d1-4878-8574-6aeb4de639c4" providerId="ADAL" clId="{05667251-1C13-4503-A1DD-E2C6FC39ABC8}" dt="2025-03-04T11:01:15.285" v="11" actId="255"/>
          <ac:spMkLst>
            <pc:docMk/>
            <pc:sldMk cId="0" sldId="256"/>
            <ac:spMk id="14" creationId="{16249105-4AA3-EE28-EECD-2B754AF7D27E}"/>
          </ac:spMkLst>
        </pc:spChg>
        <pc:spChg chg="add mod">
          <ac:chgData name="Alberto Moraga Vidal" userId="dcc96465-e5d1-4878-8574-6aeb4de639c4" providerId="ADAL" clId="{05667251-1C13-4503-A1DD-E2C6FC39ABC8}" dt="2025-03-04T11:04:56.537" v="357" actId="1036"/>
          <ac:spMkLst>
            <pc:docMk/>
            <pc:sldMk cId="0" sldId="256"/>
            <ac:spMk id="15" creationId="{0B704480-4FFF-8F58-9405-459887EDF9DB}"/>
          </ac:spMkLst>
        </pc:spChg>
        <pc:spChg chg="add mod">
          <ac:chgData name="Alberto Moraga Vidal" userId="dcc96465-e5d1-4878-8574-6aeb4de639c4" providerId="ADAL" clId="{05667251-1C13-4503-A1DD-E2C6FC39ABC8}" dt="2025-03-04T11:04:53.173" v="353" actId="1036"/>
          <ac:spMkLst>
            <pc:docMk/>
            <pc:sldMk cId="0" sldId="256"/>
            <ac:spMk id="16" creationId="{57B9AD1D-B299-AD50-41B9-BD8A61AC5D6E}"/>
          </ac:spMkLst>
        </pc:spChg>
        <pc:spChg chg="add mod">
          <ac:chgData name="Alberto Moraga Vidal" userId="dcc96465-e5d1-4878-8574-6aeb4de639c4" providerId="ADAL" clId="{05667251-1C13-4503-A1DD-E2C6FC39ABC8}" dt="2025-03-04T11:04:49.543" v="345" actId="1036"/>
          <ac:spMkLst>
            <pc:docMk/>
            <pc:sldMk cId="0" sldId="256"/>
            <ac:spMk id="17" creationId="{422EAFCB-E5CB-C7B9-932D-CDF52DE8ABEE}"/>
          </ac:spMkLst>
        </pc:spChg>
        <pc:spChg chg="add mod">
          <ac:chgData name="Alberto Moraga Vidal" userId="dcc96465-e5d1-4878-8574-6aeb4de639c4" providerId="ADAL" clId="{05667251-1C13-4503-A1DD-E2C6FC39ABC8}" dt="2025-03-04T11:04:43.281" v="331" actId="1036"/>
          <ac:spMkLst>
            <pc:docMk/>
            <pc:sldMk cId="0" sldId="256"/>
            <ac:spMk id="18" creationId="{17E32449-C485-C1DB-208A-DA4D90A1C362}"/>
          </ac:spMkLst>
        </pc:spChg>
        <pc:spChg chg="add mod">
          <ac:chgData name="Alberto Moraga Vidal" userId="dcc96465-e5d1-4878-8574-6aeb4de639c4" providerId="ADAL" clId="{05667251-1C13-4503-A1DD-E2C6FC39ABC8}" dt="2025-03-04T11:04:39.954" v="315" actId="1036"/>
          <ac:spMkLst>
            <pc:docMk/>
            <pc:sldMk cId="0" sldId="256"/>
            <ac:spMk id="19" creationId="{D63F396D-38F1-09F8-057C-8AF0438C7C86}"/>
          </ac:spMkLst>
        </pc:spChg>
        <pc:spChg chg="add mod">
          <ac:chgData name="Alberto Moraga Vidal" userId="dcc96465-e5d1-4878-8574-6aeb4de639c4" providerId="ADAL" clId="{05667251-1C13-4503-A1DD-E2C6FC39ABC8}" dt="2025-03-04T11:04:36.549" v="293" actId="1036"/>
          <ac:spMkLst>
            <pc:docMk/>
            <pc:sldMk cId="0" sldId="256"/>
            <ac:spMk id="20" creationId="{857D8557-5962-07DD-F6C8-DC4B4D5028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3531650" y="-3593050"/>
            <a:ext cx="14532539" cy="21609561"/>
          </a:xfrm>
          <a:custGeom>
            <a:avLst/>
            <a:gdLst/>
            <a:ahLst/>
            <a:cxnLst/>
            <a:rect l="l" t="t" r="r" b="b"/>
            <a:pathLst>
              <a:path w="19561616" h="26981539">
                <a:moveTo>
                  <a:pt x="19561616" y="26981540"/>
                </a:moveTo>
                <a:lnTo>
                  <a:pt x="0" y="26981540"/>
                </a:lnTo>
                <a:lnTo>
                  <a:pt x="0" y="0"/>
                </a:lnTo>
                <a:lnTo>
                  <a:pt x="19561616" y="0"/>
                </a:lnTo>
                <a:lnTo>
                  <a:pt x="19561616" y="26981540"/>
                </a:lnTo>
                <a:close/>
              </a:path>
            </a:pathLst>
          </a:custGeom>
          <a:blipFill>
            <a:blip r:embed="rId2"/>
            <a:stretch>
              <a:fillRect l="-34606" t="-2764" b="-22096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8849199" y="218882"/>
            <a:ext cx="2373048" cy="2153033"/>
            <a:chOff x="0" y="0"/>
            <a:chExt cx="297656" cy="2700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7656" cy="270059"/>
            </a:xfrm>
            <a:custGeom>
              <a:avLst/>
              <a:gdLst/>
              <a:ahLst/>
              <a:cxnLst/>
              <a:rect l="l" t="t" r="r" b="b"/>
              <a:pathLst>
                <a:path w="297656" h="270059">
                  <a:moveTo>
                    <a:pt x="0" y="0"/>
                  </a:moveTo>
                  <a:lnTo>
                    <a:pt x="297656" y="0"/>
                  </a:lnTo>
                  <a:lnTo>
                    <a:pt x="297656" y="270059"/>
                  </a:lnTo>
                  <a:lnTo>
                    <a:pt x="0" y="27005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97656" cy="336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Código </a:t>
              </a:r>
              <a:r>
                <a:rPr lang="en-US" sz="35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Trabajo</a:t>
              </a:r>
              <a:endPara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r>
                <a:rPr lang="en-US" sz="29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lang="en-US" sz="29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Dejar</a:t>
              </a:r>
              <a:r>
                <a:rPr lang="en-US" sz="29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Vacío</a:t>
              </a:r>
              <a:r>
                <a:rPr lang="en-US" sz="29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)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2539" y="-350840"/>
            <a:ext cx="6225150" cy="1919899"/>
          </a:xfrm>
          <a:custGeom>
            <a:avLst/>
            <a:gdLst/>
            <a:ahLst/>
            <a:cxnLst/>
            <a:rect l="l" t="t" r="r" b="b"/>
            <a:pathLst>
              <a:path w="6059109" h="1649537">
                <a:moveTo>
                  <a:pt x="0" y="0"/>
                </a:moveTo>
                <a:lnTo>
                  <a:pt x="6059109" y="0"/>
                </a:lnTo>
                <a:lnTo>
                  <a:pt x="6059109" y="1649537"/>
                </a:lnTo>
                <a:lnTo>
                  <a:pt x="0" y="1649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 r="-104673" b="-322893"/>
            </a:stretch>
          </a:blipFill>
          <a:effectLst>
            <a:softEdge rad="317500"/>
          </a:effectLst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453293" y="203549"/>
            <a:ext cx="5220534" cy="62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10º Congreso Nacional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1402" y="766796"/>
            <a:ext cx="5112425" cy="62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Enfermería </a:t>
            </a:r>
            <a:r>
              <a:rPr lang="en-US" sz="36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36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Cirugía</a:t>
            </a:r>
            <a:endParaRPr lang="en-US" sz="3699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AAE23-A0A9-C8D4-BC4F-BDF48549B305}"/>
              </a:ext>
            </a:extLst>
          </p:cNvPr>
          <p:cNvSpPr txBox="1"/>
          <p:nvPr/>
        </p:nvSpPr>
        <p:spPr>
          <a:xfrm>
            <a:off x="984775" y="3486280"/>
            <a:ext cx="1963743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20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  <a:r>
              <a:rPr lang="en-US" sz="4400" b="1" dirty="0">
                <a:solidFill>
                  <a:srgbClr val="0020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</a:t>
            </a:r>
            <a:r>
              <a:rPr lang="en-US" sz="4400" b="1" dirty="0" err="1">
                <a:solidFill>
                  <a:srgbClr val="0020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Trabajo</a:t>
            </a:r>
            <a:endParaRPr lang="en-US" sz="4400" b="1" dirty="0">
              <a:solidFill>
                <a:srgbClr val="00206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C4E44BF-6957-986A-49F0-D9E533C15A1C}"/>
              </a:ext>
            </a:extLst>
          </p:cNvPr>
          <p:cNvSpPr/>
          <p:nvPr/>
        </p:nvSpPr>
        <p:spPr>
          <a:xfrm>
            <a:off x="984775" y="1264370"/>
            <a:ext cx="4671185" cy="1919899"/>
          </a:xfrm>
          <a:custGeom>
            <a:avLst/>
            <a:gdLst/>
            <a:ahLst/>
            <a:cxnLst/>
            <a:rect l="l" t="t" r="r" b="b"/>
            <a:pathLst>
              <a:path w="6059109" h="1649537">
                <a:moveTo>
                  <a:pt x="0" y="0"/>
                </a:moveTo>
                <a:lnTo>
                  <a:pt x="6059109" y="0"/>
                </a:lnTo>
                <a:lnTo>
                  <a:pt x="6059109" y="1649537"/>
                </a:lnTo>
                <a:lnTo>
                  <a:pt x="0" y="1649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 r="-104673" b="-322893"/>
            </a:stretch>
          </a:blipFill>
          <a:effectLst>
            <a:softEdge rad="317500"/>
          </a:effectLst>
        </p:spPr>
        <p:txBody>
          <a:bodyPr/>
          <a:lstStyle/>
          <a:p>
            <a:endParaRPr lang="es-ES"/>
          </a:p>
        </p:txBody>
      </p:sp>
      <p:pic>
        <p:nvPicPr>
          <p:cNvPr id="12" name="Imagen 1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917C6F5E-A264-04CA-05C6-DC05076B9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3" y="1569059"/>
            <a:ext cx="4571622" cy="1755503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16249105-4AA3-EE28-EECD-2B754AF7D27E}"/>
              </a:ext>
            </a:extLst>
          </p:cNvPr>
          <p:cNvSpPr txBox="1"/>
          <p:nvPr/>
        </p:nvSpPr>
        <p:spPr>
          <a:xfrm>
            <a:off x="879303" y="5613551"/>
            <a:ext cx="19637439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Autores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B704480-4FFF-8F58-9405-459887EDF9DB}"/>
              </a:ext>
            </a:extLst>
          </p:cNvPr>
          <p:cNvSpPr txBox="1"/>
          <p:nvPr/>
        </p:nvSpPr>
        <p:spPr>
          <a:xfrm>
            <a:off x="453293" y="7384998"/>
            <a:ext cx="5824398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Introducción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57B9AD1D-B299-AD50-41B9-BD8A61AC5D6E}"/>
              </a:ext>
            </a:extLst>
          </p:cNvPr>
          <p:cNvSpPr txBox="1"/>
          <p:nvPr/>
        </p:nvSpPr>
        <p:spPr>
          <a:xfrm>
            <a:off x="453292" y="10432998"/>
            <a:ext cx="5824398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Objetivos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22EAFCB-E5CB-C7B9-932D-CDF52DE8ABEE}"/>
              </a:ext>
            </a:extLst>
          </p:cNvPr>
          <p:cNvSpPr txBox="1"/>
          <p:nvPr/>
        </p:nvSpPr>
        <p:spPr>
          <a:xfrm>
            <a:off x="453292" y="13480998"/>
            <a:ext cx="5824398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Material y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7E32449-C485-C1DB-208A-DA4D90A1C362}"/>
              </a:ext>
            </a:extLst>
          </p:cNvPr>
          <p:cNvSpPr txBox="1"/>
          <p:nvPr/>
        </p:nvSpPr>
        <p:spPr>
          <a:xfrm>
            <a:off x="418594" y="16909998"/>
            <a:ext cx="5824398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Resultado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D63F396D-38F1-09F8-057C-8AF0438C7C86}"/>
              </a:ext>
            </a:extLst>
          </p:cNvPr>
          <p:cNvSpPr txBox="1"/>
          <p:nvPr/>
        </p:nvSpPr>
        <p:spPr>
          <a:xfrm>
            <a:off x="418593" y="20872398"/>
            <a:ext cx="5824398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Discusión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/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Conclusiones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57D8557-5962-07DD-F6C8-DC4B4D5028B6}"/>
              </a:ext>
            </a:extLst>
          </p:cNvPr>
          <p:cNvSpPr txBox="1"/>
          <p:nvPr/>
        </p:nvSpPr>
        <p:spPr>
          <a:xfrm>
            <a:off x="518491" y="25215798"/>
            <a:ext cx="5824398" cy="616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Bibliografía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Open Sans</vt:lpstr>
      <vt:lpstr>Arial</vt:lpstr>
      <vt:lpstr>Open Sans Bold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Código Trabajo (Dejar Vacío)</dc:title>
  <dc:creator>Alberto Moraga</dc:creator>
  <cp:lastModifiedBy>Alberto Moraga Vidal</cp:lastModifiedBy>
  <cp:revision>2</cp:revision>
  <dcterms:created xsi:type="dcterms:W3CDTF">2006-08-16T00:00:00Z</dcterms:created>
  <dcterms:modified xsi:type="dcterms:W3CDTF">2025-03-04T11:05:06Z</dcterms:modified>
  <dc:identifier>DAGgwI7fHr4</dc:identifier>
</cp:coreProperties>
</file>