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Montserrat Classic Bold" charset="1" panose="00000800000000000000"/>
      <p:regular r:id="rId8"/>
    </p:embeddedFont>
    <p:embeddedFont>
      <p:font typeface="Montserrat Classic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326168" y="-7799678"/>
            <a:ext cx="21416509" cy="19876171"/>
            <a:chOff x="0" y="0"/>
            <a:chExt cx="812800" cy="7543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154" y="0"/>
              <a:ext cx="802492" cy="754341"/>
            </a:xfrm>
            <a:custGeom>
              <a:avLst/>
              <a:gdLst/>
              <a:ahLst/>
              <a:cxnLst/>
              <a:rect r="r" b="b" t="t" l="l"/>
              <a:pathLst>
                <a:path h="754341" w="802492">
                  <a:moveTo>
                    <a:pt x="793930" y="402630"/>
                  </a:moveTo>
                  <a:lnTo>
                    <a:pt x="618162" y="728881"/>
                  </a:lnTo>
                  <a:cubicBezTo>
                    <a:pt x="609714" y="744563"/>
                    <a:pt x="593339" y="754341"/>
                    <a:pt x="575527" y="754341"/>
                  </a:cubicBezTo>
                  <a:lnTo>
                    <a:pt x="226965" y="754341"/>
                  </a:lnTo>
                  <a:cubicBezTo>
                    <a:pt x="209153" y="754341"/>
                    <a:pt x="192778" y="744563"/>
                    <a:pt x="184330" y="728881"/>
                  </a:cubicBezTo>
                  <a:lnTo>
                    <a:pt x="8562" y="402630"/>
                  </a:lnTo>
                  <a:cubicBezTo>
                    <a:pt x="0" y="386737"/>
                    <a:pt x="0" y="367604"/>
                    <a:pt x="8562" y="351711"/>
                  </a:cubicBezTo>
                  <a:lnTo>
                    <a:pt x="184330" y="25460"/>
                  </a:lnTo>
                  <a:cubicBezTo>
                    <a:pt x="192778" y="9778"/>
                    <a:pt x="209153" y="0"/>
                    <a:pt x="226965" y="0"/>
                  </a:cubicBezTo>
                  <a:lnTo>
                    <a:pt x="575527" y="0"/>
                  </a:lnTo>
                  <a:cubicBezTo>
                    <a:pt x="593339" y="0"/>
                    <a:pt x="609714" y="9778"/>
                    <a:pt x="618162" y="25460"/>
                  </a:cubicBezTo>
                  <a:lnTo>
                    <a:pt x="793930" y="351711"/>
                  </a:lnTo>
                  <a:cubicBezTo>
                    <a:pt x="802492" y="367604"/>
                    <a:pt x="802492" y="386737"/>
                    <a:pt x="793930" y="402630"/>
                  </a:cubicBezTo>
                  <a:close/>
                </a:path>
              </a:pathLst>
            </a:custGeom>
            <a:solidFill>
              <a:srgbClr val="00436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14300" y="-66675"/>
              <a:ext cx="584200" cy="821016"/>
            </a:xfrm>
            <a:prstGeom prst="rect">
              <a:avLst/>
            </a:prstGeom>
          </p:spPr>
          <p:txBody>
            <a:bodyPr anchor="ctr" rtlCol="false" tIns="90311" lIns="90311" bIns="90311" rIns="90311"/>
            <a:lstStyle/>
            <a:p>
              <a:pPr algn="ctr">
                <a:lnSpc>
                  <a:spcPts val="4728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537077" y="4833412"/>
            <a:ext cx="12046786" cy="10352707"/>
            <a:chOff x="0" y="0"/>
            <a:chExt cx="812800" cy="6985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553" y="0"/>
              <a:ext cx="801693" cy="698500"/>
            </a:xfrm>
            <a:custGeom>
              <a:avLst/>
              <a:gdLst/>
              <a:ahLst/>
              <a:cxnLst/>
              <a:rect r="r" b="b" t="t" l="l"/>
              <a:pathLst>
                <a:path h="698500" w="801693">
                  <a:moveTo>
                    <a:pt x="792704" y="374246"/>
                  </a:moveTo>
                  <a:lnTo>
                    <a:pt x="618590" y="673504"/>
                  </a:lnTo>
                  <a:cubicBezTo>
                    <a:pt x="609586" y="688979"/>
                    <a:pt x="593032" y="698500"/>
                    <a:pt x="575128" y="698500"/>
                  </a:cubicBezTo>
                  <a:lnTo>
                    <a:pt x="226566" y="698500"/>
                  </a:lnTo>
                  <a:cubicBezTo>
                    <a:pt x="208662" y="698500"/>
                    <a:pt x="192108" y="688979"/>
                    <a:pt x="183104" y="673504"/>
                  </a:cubicBezTo>
                  <a:lnTo>
                    <a:pt x="8990" y="374246"/>
                  </a:lnTo>
                  <a:cubicBezTo>
                    <a:pt x="0" y="358795"/>
                    <a:pt x="0" y="339705"/>
                    <a:pt x="8990" y="324254"/>
                  </a:cubicBezTo>
                  <a:lnTo>
                    <a:pt x="183104" y="24996"/>
                  </a:lnTo>
                  <a:cubicBezTo>
                    <a:pt x="192108" y="9521"/>
                    <a:pt x="208662" y="0"/>
                    <a:pt x="226566" y="0"/>
                  </a:cubicBezTo>
                  <a:lnTo>
                    <a:pt x="575128" y="0"/>
                  </a:lnTo>
                  <a:cubicBezTo>
                    <a:pt x="593032" y="0"/>
                    <a:pt x="609586" y="9521"/>
                    <a:pt x="618590" y="24996"/>
                  </a:cubicBezTo>
                  <a:lnTo>
                    <a:pt x="792704" y="324254"/>
                  </a:lnTo>
                  <a:cubicBezTo>
                    <a:pt x="801694" y="339705"/>
                    <a:pt x="801694" y="358795"/>
                    <a:pt x="792704" y="374246"/>
                  </a:cubicBezTo>
                  <a:close/>
                </a:path>
              </a:pathLst>
            </a:custGeom>
            <a:solidFill>
              <a:srgbClr val="00436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0471185" y="2831859"/>
            <a:ext cx="7107333" cy="7107333"/>
          </a:xfrm>
          <a:custGeom>
            <a:avLst/>
            <a:gdLst/>
            <a:ahLst/>
            <a:cxnLst/>
            <a:rect r="r" b="b" t="t" l="l"/>
            <a:pathLst>
              <a:path h="7107333" w="7107333">
                <a:moveTo>
                  <a:pt x="0" y="0"/>
                </a:moveTo>
                <a:lnTo>
                  <a:pt x="7107334" y="0"/>
                </a:lnTo>
                <a:lnTo>
                  <a:pt x="7107334" y="7107333"/>
                </a:lnTo>
                <a:lnTo>
                  <a:pt x="0" y="7107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1159012" y="3613968"/>
            <a:ext cx="5587675" cy="5587675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D73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1363866" y="3818832"/>
            <a:ext cx="5177967" cy="5177946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43224" t="0" r="-24130" b="-1157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4750264" y="9277347"/>
            <a:ext cx="635674" cy="614220"/>
          </a:xfrm>
          <a:custGeom>
            <a:avLst/>
            <a:gdLst/>
            <a:ahLst/>
            <a:cxnLst/>
            <a:rect r="r" b="b" t="t" l="l"/>
            <a:pathLst>
              <a:path h="614220" w="635674">
                <a:moveTo>
                  <a:pt x="0" y="0"/>
                </a:moveTo>
                <a:lnTo>
                  <a:pt x="635674" y="0"/>
                </a:lnTo>
                <a:lnTo>
                  <a:pt x="635674" y="614220"/>
                </a:lnTo>
                <a:lnTo>
                  <a:pt x="0" y="6142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29306" y="817536"/>
            <a:ext cx="2238474" cy="860951"/>
          </a:xfrm>
          <a:custGeom>
            <a:avLst/>
            <a:gdLst/>
            <a:ahLst/>
            <a:cxnLst/>
            <a:rect r="r" b="b" t="t" l="l"/>
            <a:pathLst>
              <a:path h="860951" w="2238474">
                <a:moveTo>
                  <a:pt x="0" y="0"/>
                </a:moveTo>
                <a:lnTo>
                  <a:pt x="2238474" y="0"/>
                </a:lnTo>
                <a:lnTo>
                  <a:pt x="2238474" y="860951"/>
                </a:lnTo>
                <a:lnTo>
                  <a:pt x="0" y="8609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474304" y="686045"/>
            <a:ext cx="7351208" cy="1114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6"/>
              </a:lnSpc>
            </a:pPr>
            <a:r>
              <a:rPr lang="en-US" b="true" sz="4386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10º Congreso Nacional de Enfermeria en Cirugía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966926" y="9660769"/>
            <a:ext cx="5149814" cy="348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3"/>
              </a:lnSpc>
              <a:spcBef>
                <a:spcPct val="0"/>
              </a:spcBef>
            </a:pPr>
            <a:r>
              <a:rPr lang="en-US" b="true" sz="2009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www.seecir.es/congreso-2025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564394" y="9272780"/>
            <a:ext cx="1849143" cy="281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85"/>
              </a:lnSpc>
              <a:spcBef>
                <a:spcPct val="0"/>
              </a:spcBef>
            </a:pPr>
            <a:r>
              <a:rPr lang="en-US" sz="1703">
                <a:solidFill>
                  <a:srgbClr val="004369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Website Us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4176382"/>
            <a:ext cx="2378019" cy="837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b="true" sz="4899">
                <a:solidFill>
                  <a:srgbClr val="FCD739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Título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99281" y="5385424"/>
            <a:ext cx="4855933" cy="629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8"/>
              </a:lnSpc>
            </a:pPr>
            <a:r>
              <a:rPr lang="en-US" sz="3577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Autores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74304" y="2294574"/>
            <a:ext cx="7351208" cy="533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73"/>
              </a:lnSpc>
            </a:pPr>
            <a:r>
              <a:rPr lang="en-US" sz="2073" b="true">
                <a:solidFill>
                  <a:srgbClr val="C5E4E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07 al 09 de mayo de 2025</a:t>
            </a:r>
          </a:p>
          <a:p>
            <a:pPr algn="ctr">
              <a:lnSpc>
                <a:spcPts val="2073"/>
              </a:lnSpc>
            </a:pPr>
            <a:r>
              <a:rPr lang="en-US" b="true" sz="2073">
                <a:solidFill>
                  <a:srgbClr val="C5E4EB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Palacio Euskalduna - Bilbao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059199" y="4243599"/>
            <a:ext cx="9156718" cy="8229600"/>
          </a:xfrm>
          <a:custGeom>
            <a:avLst/>
            <a:gdLst/>
            <a:ahLst/>
            <a:cxnLst/>
            <a:rect r="r" b="b" t="t" l="l"/>
            <a:pathLst>
              <a:path h="8229600" w="9156718">
                <a:moveTo>
                  <a:pt x="0" y="0"/>
                </a:moveTo>
                <a:lnTo>
                  <a:pt x="9156718" y="0"/>
                </a:lnTo>
                <a:lnTo>
                  <a:pt x="91567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20826" y="8651029"/>
            <a:ext cx="2238474" cy="860951"/>
          </a:xfrm>
          <a:custGeom>
            <a:avLst/>
            <a:gdLst/>
            <a:ahLst/>
            <a:cxnLst/>
            <a:rect r="r" b="b" t="t" l="l"/>
            <a:pathLst>
              <a:path h="860951" w="2238474">
                <a:moveTo>
                  <a:pt x="0" y="0"/>
                </a:moveTo>
                <a:lnTo>
                  <a:pt x="2238474" y="0"/>
                </a:lnTo>
                <a:lnTo>
                  <a:pt x="2238474" y="860952"/>
                </a:lnTo>
                <a:lnTo>
                  <a:pt x="0" y="8609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508260" y="0"/>
            <a:ext cx="4395037" cy="4883375"/>
          </a:xfrm>
          <a:custGeom>
            <a:avLst/>
            <a:gdLst/>
            <a:ahLst/>
            <a:cxnLst/>
            <a:rect r="r" b="b" t="t" l="l"/>
            <a:pathLst>
              <a:path h="4883375" w="4395037">
                <a:moveTo>
                  <a:pt x="0" y="0"/>
                </a:moveTo>
                <a:lnTo>
                  <a:pt x="4395037" y="0"/>
                </a:lnTo>
                <a:lnTo>
                  <a:pt x="4395037" y="4883375"/>
                </a:lnTo>
                <a:lnTo>
                  <a:pt x="0" y="4883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966926" y="9660769"/>
            <a:ext cx="5149814" cy="348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3"/>
              </a:lnSpc>
              <a:spcBef>
                <a:spcPct val="0"/>
              </a:spcBef>
            </a:pPr>
            <a:r>
              <a:rPr lang="en-US" b="true" sz="2009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www.seecir.es/congreso-2025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DAGgM0_e8O4</dc:identifier>
  <dcterms:modified xsi:type="dcterms:W3CDTF">2011-08-01T06:04:30Z</dcterms:modified>
  <cp:revision>1</cp:revision>
  <dc:title>Modelo Presentaciones Congreso SEECir 2025</dc:title>
</cp:coreProperties>
</file>