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0287000"/>
  <p:notesSz cx="6858000" cy="9144000"/>
  <p:embeddedFontLst>
    <p:embeddedFont>
      <p:font typeface="Poppins Bold" panose="020B0604020202020204" charset="0"/>
      <p:regular r:id="rId3"/>
    </p:embeddedFont>
    <p:embeddedFont>
      <p:font typeface="Poppins Semi-Bold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AC772-E000-4ECD-8594-2D170DF32644}" v="1" dt="2024-04-02T21:09:13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033" autoAdjust="0"/>
  </p:normalViewPr>
  <p:slideViewPr>
    <p:cSldViewPr>
      <p:cViewPr varScale="1">
        <p:scale>
          <a:sx n="53" d="100"/>
          <a:sy n="53" d="100"/>
        </p:scale>
        <p:origin x="12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Moraga Vidal" userId="dcc96465-e5d1-4878-8574-6aeb4de639c4" providerId="ADAL" clId="{2D07C1EF-1749-46C0-B9C8-7A821E0E1225}"/>
    <pc:docChg chg="delSld">
      <pc:chgData name="Alberto Moraga Vidal" userId="dcc96465-e5d1-4878-8574-6aeb4de639c4" providerId="ADAL" clId="{2D07C1EF-1749-46C0-B9C8-7A821E0E1225}" dt="2023-11-14T21:46:30.662" v="1" actId="47"/>
      <pc:docMkLst>
        <pc:docMk/>
      </pc:docMkLst>
      <pc:sldChg chg="del">
        <pc:chgData name="Alberto Moraga Vidal" userId="dcc96465-e5d1-4878-8574-6aeb4de639c4" providerId="ADAL" clId="{2D07C1EF-1749-46C0-B9C8-7A821E0E1225}" dt="2023-11-14T21:46:25.029" v="0" actId="47"/>
        <pc:sldMkLst>
          <pc:docMk/>
          <pc:sldMk cId="0" sldId="256"/>
        </pc:sldMkLst>
      </pc:sldChg>
      <pc:sldChg chg="del">
        <pc:chgData name="Alberto Moraga Vidal" userId="dcc96465-e5d1-4878-8574-6aeb4de639c4" providerId="ADAL" clId="{2D07C1EF-1749-46C0-B9C8-7A821E0E1225}" dt="2023-11-14T21:46:30.662" v="1" actId="47"/>
        <pc:sldMkLst>
          <pc:docMk/>
          <pc:sldMk cId="1220936803" sldId="257"/>
        </pc:sldMkLst>
      </pc:sldChg>
    </pc:docChg>
  </pc:docChgLst>
  <pc:docChgLst>
    <pc:chgData name="Alberto Moraga Vidal" userId="dcc96465-e5d1-4878-8574-6aeb4de639c4" providerId="ADAL" clId="{A58AC772-E000-4ECD-8594-2D170DF32644}"/>
    <pc:docChg chg="custSel modSld">
      <pc:chgData name="Alberto Moraga Vidal" userId="dcc96465-e5d1-4878-8574-6aeb4de639c4" providerId="ADAL" clId="{A58AC772-E000-4ECD-8594-2D170DF32644}" dt="2024-04-02T21:09:19.999" v="5" actId="167"/>
      <pc:docMkLst>
        <pc:docMk/>
      </pc:docMkLst>
      <pc:sldChg chg="addSp delSp modSp mod">
        <pc:chgData name="Alberto Moraga Vidal" userId="dcc96465-e5d1-4878-8574-6aeb4de639c4" providerId="ADAL" clId="{A58AC772-E000-4ECD-8594-2D170DF32644}" dt="2024-04-02T21:09:19.999" v="5" actId="167"/>
        <pc:sldMkLst>
          <pc:docMk/>
          <pc:sldMk cId="2215629273" sldId="258"/>
        </pc:sldMkLst>
        <pc:picChg chg="del mod">
          <ac:chgData name="Alberto Moraga Vidal" userId="dcc96465-e5d1-4878-8574-6aeb4de639c4" providerId="ADAL" clId="{A58AC772-E000-4ECD-8594-2D170DF32644}" dt="2024-04-02T21:05:43.277" v="1" actId="478"/>
          <ac:picMkLst>
            <pc:docMk/>
            <pc:sldMk cId="2215629273" sldId="258"/>
            <ac:picMk id="3" creationId="{621C83CC-9C04-F5E6-7057-5A881A760EDA}"/>
          </ac:picMkLst>
        </pc:picChg>
        <pc:picChg chg="add mod ord">
          <ac:chgData name="Alberto Moraga Vidal" userId="dcc96465-e5d1-4878-8574-6aeb4de639c4" providerId="ADAL" clId="{A58AC772-E000-4ECD-8594-2D170DF32644}" dt="2024-04-02T21:09:19.999" v="5" actId="167"/>
          <ac:picMkLst>
            <pc:docMk/>
            <pc:sldMk cId="2215629273" sldId="258"/>
            <ac:picMk id="8" creationId="{423FAB78-0780-D5B6-5EFA-E02B4DD09F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23FAB78-0780-D5B6-5EFA-E02B4DD0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8">
            <a:extLst>
              <a:ext uri="{FF2B5EF4-FFF2-40B4-BE49-F238E27FC236}">
                <a16:creationId xmlns:a16="http://schemas.microsoft.com/office/drawing/2014/main" id="{A9C8BB50-8F09-A0B1-3BA3-89DBCC7BD70C}"/>
              </a:ext>
            </a:extLst>
          </p:cNvPr>
          <p:cNvSpPr/>
          <p:nvPr/>
        </p:nvSpPr>
        <p:spPr>
          <a:xfrm>
            <a:off x="1028700" y="8347461"/>
            <a:ext cx="910839" cy="910839"/>
          </a:xfrm>
          <a:custGeom>
            <a:avLst/>
            <a:gdLst/>
            <a:ahLst/>
            <a:cxnLst/>
            <a:rect l="l" t="t" r="r" b="b"/>
            <a:pathLst>
              <a:path w="910839" h="910839">
                <a:moveTo>
                  <a:pt x="0" y="0"/>
                </a:moveTo>
                <a:lnTo>
                  <a:pt x="910839" y="0"/>
                </a:lnTo>
                <a:lnTo>
                  <a:pt x="910839" y="910839"/>
                </a:lnTo>
                <a:lnTo>
                  <a:pt x="0" y="910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A405AC72-8F79-8B1F-FA2B-8A0CA5254CAC}"/>
              </a:ext>
            </a:extLst>
          </p:cNvPr>
          <p:cNvSpPr txBox="1"/>
          <p:nvPr/>
        </p:nvSpPr>
        <p:spPr>
          <a:xfrm>
            <a:off x="2196558" y="8576428"/>
            <a:ext cx="5199865" cy="43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2"/>
              </a:lnSpc>
            </a:pPr>
            <a:r>
              <a:rPr lang="en-US" sz="2756">
                <a:solidFill>
                  <a:srgbClr val="000000"/>
                </a:solidFill>
                <a:latin typeface="Poppins Semi-Bold"/>
              </a:rPr>
              <a:t>@contacto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AB3926F8-FE73-A67F-EE1F-DF2F7FC98396}"/>
              </a:ext>
            </a:extLst>
          </p:cNvPr>
          <p:cNvSpPr txBox="1"/>
          <p:nvPr/>
        </p:nvSpPr>
        <p:spPr>
          <a:xfrm>
            <a:off x="1028700" y="4019386"/>
            <a:ext cx="7748602" cy="1720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59"/>
              </a:lnSpc>
            </a:pPr>
            <a:r>
              <a:rPr lang="en-US" sz="5754" spc="-172" dirty="0" err="1">
                <a:solidFill>
                  <a:srgbClr val="000000"/>
                </a:solidFill>
                <a:latin typeface="Poppins Bold"/>
              </a:rPr>
              <a:t>Título</a:t>
            </a:r>
            <a:r>
              <a:rPr lang="en-US" sz="5754" spc="-172" dirty="0">
                <a:solidFill>
                  <a:srgbClr val="000000"/>
                </a:solidFill>
                <a:latin typeface="Poppins Bold"/>
              </a:rPr>
              <a:t> de la </a:t>
            </a:r>
            <a:r>
              <a:rPr lang="en-US" sz="5754" spc="-172" dirty="0" err="1">
                <a:solidFill>
                  <a:srgbClr val="000000"/>
                </a:solidFill>
                <a:latin typeface="Poppins Bold"/>
              </a:rPr>
              <a:t>Presentación</a:t>
            </a:r>
            <a:endParaRPr lang="en-US" sz="5754" spc="-172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8A2A66B1-FA08-EE35-A8E8-A4313933F1E7}"/>
              </a:ext>
            </a:extLst>
          </p:cNvPr>
          <p:cNvSpPr txBox="1"/>
          <p:nvPr/>
        </p:nvSpPr>
        <p:spPr>
          <a:xfrm>
            <a:off x="1028700" y="5798260"/>
            <a:ext cx="5007787" cy="450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8"/>
              </a:lnSpc>
            </a:pPr>
            <a:r>
              <a:rPr lang="en-US" sz="2832" spc="470">
                <a:solidFill>
                  <a:srgbClr val="000000"/>
                </a:solidFill>
                <a:latin typeface="Poppins Semi-Bold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221562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Poppins Bold</vt:lpstr>
      <vt:lpstr>Arial</vt:lpstr>
      <vt:lpstr>Poppins Semi-Bold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Yellow Modern Professional Customer Experience Benchmarking Presentation</dc:title>
  <dc:creator>Alberto Moraga</dc:creator>
  <cp:lastModifiedBy>Alberto Moraga Vidal</cp:lastModifiedBy>
  <cp:revision>2</cp:revision>
  <dcterms:created xsi:type="dcterms:W3CDTF">2006-08-16T00:00:00Z</dcterms:created>
  <dcterms:modified xsi:type="dcterms:W3CDTF">2024-04-02T21:09:22Z</dcterms:modified>
  <dc:identifier>DAF0LdSaq44</dc:identifier>
</cp:coreProperties>
</file>