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20CC4-080F-4D75-ABBB-D0CFB6E0E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770168-7D0F-473C-87B5-8D4DC956E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4BE41E-5D38-47F9-8A2F-BA270F36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9C0461-9290-48DF-8A8F-00FEB5A7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64DC52-8359-45CC-B45D-106467B5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13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68C71-7E05-4787-81DF-6E0FD130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EBE2CB-0EA5-4D01-B499-BDFAC1546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F224D-8CD9-4E81-9ED5-FDE3AB0F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E2275C-8E2F-4B19-A2B8-C27262BB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A7B2B7-F04C-4A2C-9742-D2BAC0A1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20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FEC54C-1D18-4969-B096-0E59223EB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112C50-96BB-4762-9530-014F5EF04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13A22D-3119-4E41-A855-0C3DE365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E6BD2-36B6-4AB2-8175-7F663066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E89072-0B42-42E4-B584-67D05B7F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03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8F4F5-33DE-4B8B-8E75-20F4025E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2F3E77-E80A-4A5A-8DA2-9AAC506C7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0A41E-63D0-4350-9990-44CA58CB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4BE0B-389B-4B3F-BB8A-F7ECBDCE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7709A-CC55-4C9F-8B6E-D2E4FCD6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91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1CC1F-D556-4EDA-A5B2-E6ECB1B6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0EF1CA-4FCD-4DCF-A047-4ACE36606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0EF457-3B3F-4408-8C3A-E153B9A9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00853-9E50-45EB-BC82-D0AB1415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B1ED3B-12DF-4228-B9C7-72519B7D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52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B0D19-E404-4CED-AAEA-D74CEADF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864B48-632A-4D33-9692-1E2ECA1D2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A71960-DD98-4609-AE8D-D76421A27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FCCF1E-C95F-499D-8057-49888327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E4200D-2864-411C-9824-342B112E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B3F97D-C144-4E29-92B5-4EC9740AA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88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7BEF8-C34A-4BF2-9EB8-BF9A4EFF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E9DDB9-F47F-434E-8985-6E3F2A4C4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3535AD-82F6-45CC-B6C6-0050192CD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643DDC-95B0-450E-B49C-7D221B2E9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D8A06-1C3A-4CC6-B1C9-8D8F9476C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7623DF-A7EB-4240-AB63-781E96E5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F523-00AF-4545-9588-E4D829724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DC5F093-574D-4652-80D0-230DF908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39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3C161-B64E-4C40-A6C8-5980A058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188D4D-AF11-4A06-A2CB-B7CD4A93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12FD38-7C1A-4DA3-880B-58029D7D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3D2904-9859-4C45-A9A9-7B4DB39C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78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3B549B-2FEA-4B88-B7AE-1AF160EF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92EB3A-169A-4FA6-8C7A-5054A2951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30D360-0B3B-487E-8A74-2B5DBD14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73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3F644F-4283-433A-8463-B2284CD65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B0299-13F6-41D3-8B78-1577A138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1691F2-1B05-4F07-A71F-811BD035B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07F28B-ECC5-4D50-9679-994BE513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C6C410-E2DD-4567-A10B-4F19321F6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4CA7CC-02EC-4A0D-A4B6-65946E14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5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2FA63-DC09-4EA3-BD72-E5F8ED41E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9AB3CB-0712-4FF3-8EB1-C0C563370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C42C48-633C-41F3-BDA0-029F476CD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5AB800-309E-428B-9D27-D36DCF53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22ED6D-0E3E-465C-9D91-3BABFFEB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E77961-20AF-4BE7-B1F1-C0F69CB4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8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9CBB57-2E9B-4040-BD1F-B1C97B95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04B18C-503C-40B2-9375-6264F4A28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E3A20E-6010-4D31-AC5B-31999F7DE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31BE1-A48E-4BF1-AA3D-973DD3765DA4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C89345-466E-4D88-B1D2-5FE743C77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6C5F1C-72BB-491F-A1A0-3A000E53F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F2FE-3029-4369-B4E5-3906F0771F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71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85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Fabula Congress</dc:creator>
  <cp:lastModifiedBy>Fabula Congress</cp:lastModifiedBy>
  <cp:revision>1</cp:revision>
  <dcterms:created xsi:type="dcterms:W3CDTF">2021-09-24T09:04:00Z</dcterms:created>
  <dcterms:modified xsi:type="dcterms:W3CDTF">2021-09-24T09:05:32Z</dcterms:modified>
</cp:coreProperties>
</file>