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21602700" cy="2880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B8BF9-D021-472F-97EC-736738ABE68B}" v="2" dt="2024-04-01T13:49:42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033" autoAdjust="0"/>
  </p:normalViewPr>
  <p:slideViewPr>
    <p:cSldViewPr>
      <p:cViewPr varScale="1">
        <p:scale>
          <a:sx n="19" d="100"/>
          <a:sy n="19" d="100"/>
        </p:scale>
        <p:origin x="2112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857A14A3-EC7F-3AF0-A379-ADA7BED0F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2700" cy="28803600"/>
          </a:xfrm>
          <a:prstGeom prst="rect">
            <a:avLst/>
          </a:prstGeom>
        </p:spPr>
      </p:pic>
      <p:sp>
        <p:nvSpPr>
          <p:cNvPr id="13" name="TextBox 16">
            <a:extLst>
              <a:ext uri="{FF2B5EF4-FFF2-40B4-BE49-F238E27FC236}">
                <a16:creationId xmlns:a16="http://schemas.microsoft.com/office/drawing/2014/main" id="{20C53D0D-843F-42DA-649F-1792EF1AD93C}"/>
              </a:ext>
            </a:extLst>
          </p:cNvPr>
          <p:cNvSpPr txBox="1"/>
          <p:nvPr/>
        </p:nvSpPr>
        <p:spPr>
          <a:xfrm>
            <a:off x="6079372" y="3673291"/>
            <a:ext cx="9443955" cy="7125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973"/>
              </a:lnSpc>
            </a:pP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League Spartan"/>
              </a:rPr>
              <a:t>Título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League Spartan"/>
              </a:rPr>
              <a:t>: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League Spartan"/>
              </a:rPr>
              <a:t>Tamaño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League Spartan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League Spartan"/>
              </a:rPr>
              <a:t>letra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League Spartan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League Spartan"/>
              </a:rPr>
              <a:t>recomendado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League Spartan"/>
              </a:rPr>
              <a:t>: 40</a:t>
            </a:r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66F320C3-3CF0-D557-8A86-BDF2F08466F0}"/>
              </a:ext>
            </a:extLst>
          </p:cNvPr>
          <p:cNvSpPr txBox="1"/>
          <p:nvPr/>
        </p:nvSpPr>
        <p:spPr>
          <a:xfrm>
            <a:off x="5176538" y="6248400"/>
            <a:ext cx="11249624" cy="14684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973"/>
              </a:lnSpc>
            </a:pPr>
            <a:r>
              <a:rPr lang="en-US" sz="3600" b="1" dirty="0" err="1">
                <a:solidFill>
                  <a:srgbClr val="002060"/>
                </a:solidFill>
                <a:latin typeface="League Spartan"/>
              </a:rPr>
              <a:t>Autores</a:t>
            </a:r>
            <a:r>
              <a:rPr lang="en-US" sz="3600" b="1" dirty="0">
                <a:solidFill>
                  <a:srgbClr val="002060"/>
                </a:solidFill>
                <a:latin typeface="League Spartan"/>
              </a:rPr>
              <a:t> / </a:t>
            </a:r>
            <a:r>
              <a:rPr lang="en-US" sz="3600" b="1" dirty="0" err="1">
                <a:solidFill>
                  <a:srgbClr val="002060"/>
                </a:solidFill>
                <a:latin typeface="League Spartan"/>
              </a:rPr>
              <a:t>Objetivos</a:t>
            </a:r>
            <a:r>
              <a:rPr lang="en-US" sz="3600" b="1" dirty="0">
                <a:solidFill>
                  <a:srgbClr val="002060"/>
                </a:solidFill>
                <a:latin typeface="League Spartan"/>
              </a:rPr>
              <a:t> / </a:t>
            </a:r>
            <a:r>
              <a:rPr lang="en-US" sz="3600" b="1" dirty="0" err="1">
                <a:solidFill>
                  <a:srgbClr val="002060"/>
                </a:solidFill>
                <a:latin typeface="League Spartan"/>
              </a:rPr>
              <a:t>Etc</a:t>
            </a:r>
            <a:r>
              <a:rPr lang="en-US" sz="3600" b="1" dirty="0">
                <a:solidFill>
                  <a:srgbClr val="002060"/>
                </a:solidFill>
                <a:latin typeface="League Spartan"/>
              </a:rPr>
              <a:t>… :</a:t>
            </a:r>
          </a:p>
          <a:p>
            <a:pPr algn="ctr">
              <a:lnSpc>
                <a:spcPts val="5973"/>
              </a:lnSpc>
            </a:pPr>
            <a:r>
              <a:rPr lang="en-US" sz="3600" b="1" dirty="0" err="1">
                <a:solidFill>
                  <a:srgbClr val="002060"/>
                </a:solidFill>
                <a:latin typeface="League Spartan"/>
              </a:rPr>
              <a:t>Tamaño</a:t>
            </a:r>
            <a:r>
              <a:rPr lang="en-US" sz="3600" b="1" dirty="0">
                <a:solidFill>
                  <a:srgbClr val="002060"/>
                </a:solidFill>
                <a:latin typeface="League Spartan"/>
              </a:rPr>
              <a:t> de </a:t>
            </a:r>
            <a:r>
              <a:rPr lang="en-US" sz="3600" b="1" dirty="0" err="1">
                <a:solidFill>
                  <a:srgbClr val="002060"/>
                </a:solidFill>
                <a:latin typeface="League Spartan"/>
              </a:rPr>
              <a:t>letra</a:t>
            </a:r>
            <a:r>
              <a:rPr lang="en-US" sz="3600" b="1" dirty="0">
                <a:solidFill>
                  <a:srgbClr val="002060"/>
                </a:solidFill>
                <a:latin typeface="League Spartan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League Spartan"/>
              </a:rPr>
              <a:t>recomendado</a:t>
            </a:r>
            <a:r>
              <a:rPr lang="en-US" sz="3600" b="1" dirty="0">
                <a:solidFill>
                  <a:srgbClr val="002060"/>
                </a:solidFill>
                <a:latin typeface="League Spartan"/>
              </a:rPr>
              <a:t>: 36</a:t>
            </a:r>
          </a:p>
        </p:txBody>
      </p:sp>
    </p:spTree>
    <p:extLst>
      <p:ext uri="{BB962C8B-B14F-4D97-AF65-F5344CB8AC3E}">
        <p14:creationId xmlns:p14="http://schemas.microsoft.com/office/powerpoint/2010/main" val="2163982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League Spartan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Orange Green and Black Geometric Shapes Minimalist Announcement Your Story (60 x 80 cm)</dc:title>
  <dc:creator>Alberto Moraga</dc:creator>
  <cp:lastModifiedBy>Alberto Moraga Vidal</cp:lastModifiedBy>
  <cp:revision>3</cp:revision>
  <dcterms:created xsi:type="dcterms:W3CDTF">2006-08-16T00:00:00Z</dcterms:created>
  <dcterms:modified xsi:type="dcterms:W3CDTF">2024-04-02T23:43:57Z</dcterms:modified>
  <dc:identifier>DAF0_WRqKz4</dc:identifier>
</cp:coreProperties>
</file>